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57" r:id="rId5"/>
    <p:sldId id="258" r:id="rId6"/>
    <p:sldId id="259" r:id="rId7"/>
    <p:sldId id="264" r:id="rId8"/>
    <p:sldId id="260" r:id="rId9"/>
    <p:sldId id="265" r:id="rId10"/>
    <p:sldId id="266" r:id="rId11"/>
    <p:sldId id="267" r:id="rId12"/>
    <p:sldId id="268" r:id="rId13"/>
    <p:sldId id="270" r:id="rId14"/>
    <p:sldId id="261" r:id="rId15"/>
    <p:sldId id="269" r:id="rId16"/>
    <p:sldId id="262" r:id="rId17"/>
    <p:sldId id="263" r:id="rId18"/>
    <p:sldId id="274" r:id="rId19"/>
    <p:sldId id="275" r:id="rId2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6F9707-40D9-4189-BC93-9699809A704A}" type="doc">
      <dgm:prSet loTypeId="urn:microsoft.com/office/officeart/2005/8/layout/h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888EB6E4-F9A3-4BD0-AE7A-2EA05948810B}">
      <dgm:prSet phldrT="[Texto]"/>
      <dgm:spPr/>
      <dgm:t>
        <a:bodyPr/>
        <a:lstStyle/>
        <a:p>
          <a:r>
            <a:rPr lang="es-MX" dirty="0" smtClean="0"/>
            <a:t>Sesión 1</a:t>
          </a:r>
          <a:endParaRPr lang="es-MX" dirty="0"/>
        </a:p>
      </dgm:t>
    </dgm:pt>
    <dgm:pt modelId="{AA510B48-EA87-46FA-A1AA-9BC72ECB0D9D}" type="parTrans" cxnId="{E32D3140-EB9B-4D1C-9B9B-9F40E1C9CF51}">
      <dgm:prSet/>
      <dgm:spPr/>
      <dgm:t>
        <a:bodyPr/>
        <a:lstStyle/>
        <a:p>
          <a:endParaRPr lang="es-MX"/>
        </a:p>
      </dgm:t>
    </dgm:pt>
    <dgm:pt modelId="{91B96C80-CC6A-4ACB-BA3A-74503652AD60}" type="sibTrans" cxnId="{E32D3140-EB9B-4D1C-9B9B-9F40E1C9CF51}">
      <dgm:prSet/>
      <dgm:spPr/>
      <dgm:t>
        <a:bodyPr/>
        <a:lstStyle/>
        <a:p>
          <a:endParaRPr lang="es-MX"/>
        </a:p>
      </dgm:t>
    </dgm:pt>
    <dgm:pt modelId="{2E99A1F4-B691-465B-8DDB-3139EC43CEC3}">
      <dgm:prSet phldrT="[Texto]" custT="1"/>
      <dgm:spPr/>
      <dgm:t>
        <a:bodyPr/>
        <a:lstStyle/>
        <a:p>
          <a:r>
            <a:rPr lang="es-MX" sz="1800" dirty="0" smtClean="0"/>
            <a:t>Presentación de lo nuevos EAMI, PPI</a:t>
          </a:r>
          <a:endParaRPr lang="es-MX" sz="1800" dirty="0"/>
        </a:p>
      </dgm:t>
    </dgm:pt>
    <dgm:pt modelId="{6DEB8370-6BEE-4FB4-8D12-0B9B709DFA1B}" type="parTrans" cxnId="{7F91449B-FD70-4514-A818-49603FD3AF13}">
      <dgm:prSet/>
      <dgm:spPr/>
      <dgm:t>
        <a:bodyPr/>
        <a:lstStyle/>
        <a:p>
          <a:endParaRPr lang="es-MX"/>
        </a:p>
      </dgm:t>
    </dgm:pt>
    <dgm:pt modelId="{46213B55-FE9D-4C27-A53F-28D4A50A84AB}" type="sibTrans" cxnId="{7F91449B-FD70-4514-A818-49603FD3AF13}">
      <dgm:prSet/>
      <dgm:spPr/>
      <dgm:t>
        <a:bodyPr/>
        <a:lstStyle/>
        <a:p>
          <a:endParaRPr lang="es-MX"/>
        </a:p>
      </dgm:t>
    </dgm:pt>
    <dgm:pt modelId="{3E1E1B6A-6B10-4074-BB80-C02C8BC00B5F}">
      <dgm:prSet phldrT="[Texto]"/>
      <dgm:spPr/>
      <dgm:t>
        <a:bodyPr/>
        <a:lstStyle/>
        <a:p>
          <a:r>
            <a:rPr lang="es-MX" dirty="0" smtClean="0"/>
            <a:t>Sesión 2</a:t>
          </a:r>
          <a:endParaRPr lang="es-MX" dirty="0"/>
        </a:p>
      </dgm:t>
    </dgm:pt>
    <dgm:pt modelId="{92016F00-D36B-4EDE-B1B5-230CCCC1B234}" type="parTrans" cxnId="{96BF42B2-6BFF-4F7C-B128-474E683FB1CE}">
      <dgm:prSet/>
      <dgm:spPr/>
      <dgm:t>
        <a:bodyPr/>
        <a:lstStyle/>
        <a:p>
          <a:endParaRPr lang="es-MX"/>
        </a:p>
      </dgm:t>
    </dgm:pt>
    <dgm:pt modelId="{70D1D30D-B3FA-4D48-B8FC-960F3B373CD5}" type="sibTrans" cxnId="{96BF42B2-6BFF-4F7C-B128-474E683FB1CE}">
      <dgm:prSet/>
      <dgm:spPr/>
      <dgm:t>
        <a:bodyPr/>
        <a:lstStyle/>
        <a:p>
          <a:endParaRPr lang="es-MX"/>
        </a:p>
      </dgm:t>
    </dgm:pt>
    <dgm:pt modelId="{1E97E46E-8DBA-4E2A-B967-1456F317F5A6}">
      <dgm:prSet phldrT="[Texto]"/>
      <dgm:spPr/>
      <dgm:t>
        <a:bodyPr/>
        <a:lstStyle/>
        <a:p>
          <a:r>
            <a:rPr lang="es-MX" dirty="0" smtClean="0"/>
            <a:t>Sesión 3</a:t>
          </a:r>
          <a:endParaRPr lang="es-MX" dirty="0"/>
        </a:p>
      </dgm:t>
    </dgm:pt>
    <dgm:pt modelId="{7DD0FCCB-CAA4-4AA4-8EB1-9ED7B6E463D5}" type="parTrans" cxnId="{4BEA2A9C-5536-4FE6-BFB8-687ED9BFC30C}">
      <dgm:prSet/>
      <dgm:spPr/>
      <dgm:t>
        <a:bodyPr/>
        <a:lstStyle/>
        <a:p>
          <a:endParaRPr lang="es-MX"/>
        </a:p>
      </dgm:t>
    </dgm:pt>
    <dgm:pt modelId="{4151DAA6-4D36-457C-B3D5-101A57BE1E25}" type="sibTrans" cxnId="{4BEA2A9C-5536-4FE6-BFB8-687ED9BFC30C}">
      <dgm:prSet/>
      <dgm:spPr/>
      <dgm:t>
        <a:bodyPr/>
        <a:lstStyle/>
        <a:p>
          <a:endParaRPr lang="es-MX"/>
        </a:p>
      </dgm:t>
    </dgm:pt>
    <dgm:pt modelId="{B43E91F4-A5BC-42BE-9FE4-D21C0B5B449F}">
      <dgm:prSet phldrT="[Texto]" custT="1"/>
      <dgm:spPr/>
      <dgm:t>
        <a:bodyPr/>
        <a:lstStyle/>
        <a:p>
          <a:r>
            <a:rPr lang="es-MX" sz="2000" dirty="0" smtClean="0"/>
            <a:t>Diseño de estrategias de seguimiento y evaluación</a:t>
          </a:r>
          <a:endParaRPr lang="es-MX" sz="2000" dirty="0"/>
        </a:p>
      </dgm:t>
    </dgm:pt>
    <dgm:pt modelId="{E5981219-4240-4CF7-B0AB-C8D1AE36E5E6}" type="parTrans" cxnId="{41EB953B-3DCB-46F1-8A62-9CB2FB54788A}">
      <dgm:prSet/>
      <dgm:spPr/>
      <dgm:t>
        <a:bodyPr/>
        <a:lstStyle/>
        <a:p>
          <a:endParaRPr lang="es-MX"/>
        </a:p>
      </dgm:t>
    </dgm:pt>
    <dgm:pt modelId="{BA865E75-68EB-4792-A24C-DAC086278B8A}" type="sibTrans" cxnId="{41EB953B-3DCB-46F1-8A62-9CB2FB54788A}">
      <dgm:prSet/>
      <dgm:spPr/>
      <dgm:t>
        <a:bodyPr/>
        <a:lstStyle/>
        <a:p>
          <a:endParaRPr lang="es-MX"/>
        </a:p>
      </dgm:t>
    </dgm:pt>
    <dgm:pt modelId="{489DAF65-1EF1-413C-90F7-042C9995FC1B}">
      <dgm:prSet/>
      <dgm:spPr/>
      <dgm:t>
        <a:bodyPr/>
        <a:lstStyle/>
        <a:p>
          <a:r>
            <a:rPr lang="es-MX" dirty="0" smtClean="0"/>
            <a:t>Sesión 4</a:t>
          </a:r>
          <a:endParaRPr lang="es-MX" dirty="0"/>
        </a:p>
      </dgm:t>
    </dgm:pt>
    <dgm:pt modelId="{039C9A23-6378-493F-8EC3-76E86A6AF6A3}" type="parTrans" cxnId="{85177E32-861B-4AD9-B145-FCB8EE4646C7}">
      <dgm:prSet/>
      <dgm:spPr/>
      <dgm:t>
        <a:bodyPr/>
        <a:lstStyle/>
        <a:p>
          <a:endParaRPr lang="es-MX"/>
        </a:p>
      </dgm:t>
    </dgm:pt>
    <dgm:pt modelId="{67F12DFB-A375-4DB3-ABD4-666DBE1BE899}" type="sibTrans" cxnId="{85177E32-861B-4AD9-B145-FCB8EE4646C7}">
      <dgm:prSet/>
      <dgm:spPr/>
      <dgm:t>
        <a:bodyPr/>
        <a:lstStyle/>
        <a:p>
          <a:endParaRPr lang="es-MX"/>
        </a:p>
      </dgm:t>
    </dgm:pt>
    <dgm:pt modelId="{025F212E-D90C-4D7D-8E67-204672CA516F}">
      <dgm:prSet custT="1"/>
      <dgm:spPr/>
      <dgm:t>
        <a:bodyPr/>
        <a:lstStyle/>
        <a:p>
          <a:r>
            <a:rPr lang="es-MX" sz="2000" dirty="0" smtClean="0"/>
            <a:t>Selección de evidencias de la intervención pedagógica </a:t>
          </a:r>
          <a:endParaRPr lang="es-MX" sz="2000" dirty="0"/>
        </a:p>
      </dgm:t>
    </dgm:pt>
    <dgm:pt modelId="{D26238F9-D231-4F74-8A81-3B05FB497B95}" type="parTrans" cxnId="{15F9F79A-20DA-4324-BA14-3AE95D3CDFEB}">
      <dgm:prSet/>
      <dgm:spPr/>
      <dgm:t>
        <a:bodyPr/>
        <a:lstStyle/>
        <a:p>
          <a:endParaRPr lang="es-MX"/>
        </a:p>
      </dgm:t>
    </dgm:pt>
    <dgm:pt modelId="{737A7D7B-6975-41B5-BB48-4BB320B9B632}" type="sibTrans" cxnId="{15F9F79A-20DA-4324-BA14-3AE95D3CDFEB}">
      <dgm:prSet/>
      <dgm:spPr/>
      <dgm:t>
        <a:bodyPr/>
        <a:lstStyle/>
        <a:p>
          <a:endParaRPr lang="es-MX"/>
        </a:p>
      </dgm:t>
    </dgm:pt>
    <dgm:pt modelId="{B5078573-99C2-424D-A298-5CA84E525B83}">
      <dgm:prSet phldrT="[Texto]"/>
      <dgm:spPr/>
      <dgm:t>
        <a:bodyPr/>
        <a:lstStyle/>
        <a:p>
          <a:endParaRPr lang="es-MX" sz="1800" dirty="0"/>
        </a:p>
      </dgm:t>
    </dgm:pt>
    <dgm:pt modelId="{E049A20B-AEEF-4623-8C6C-1496C34F4E2C}" type="parTrans" cxnId="{0609F40F-21DE-417B-B931-D5FAD3566D27}">
      <dgm:prSet/>
      <dgm:spPr/>
      <dgm:t>
        <a:bodyPr/>
        <a:lstStyle/>
        <a:p>
          <a:endParaRPr lang="es-MX"/>
        </a:p>
      </dgm:t>
    </dgm:pt>
    <dgm:pt modelId="{7733E02D-E300-4DB3-AA8A-025A77238385}" type="sibTrans" cxnId="{0609F40F-21DE-417B-B931-D5FAD3566D27}">
      <dgm:prSet/>
      <dgm:spPr/>
      <dgm:t>
        <a:bodyPr/>
        <a:lstStyle/>
        <a:p>
          <a:endParaRPr lang="es-MX"/>
        </a:p>
      </dgm:t>
    </dgm:pt>
    <dgm:pt modelId="{4336E8B9-9C89-462D-9E8B-D235254048BE}">
      <dgm:prSet phldrT="[Texto]" custT="1"/>
      <dgm:spPr/>
      <dgm:t>
        <a:bodyPr/>
        <a:lstStyle/>
        <a:p>
          <a:endParaRPr lang="es-MX" sz="1800" dirty="0"/>
        </a:p>
      </dgm:t>
    </dgm:pt>
    <dgm:pt modelId="{10BEFD26-DB1F-4110-9866-ACAEB7CDDD58}" type="parTrans" cxnId="{D71A035E-5FEE-4CC5-95DF-FEE03A31CE8A}">
      <dgm:prSet/>
      <dgm:spPr/>
      <dgm:t>
        <a:bodyPr/>
        <a:lstStyle/>
        <a:p>
          <a:endParaRPr lang="es-MX"/>
        </a:p>
      </dgm:t>
    </dgm:pt>
    <dgm:pt modelId="{262D02E7-CDF5-4C6C-8394-B8B679F4286E}" type="sibTrans" cxnId="{D71A035E-5FEE-4CC5-95DF-FEE03A31CE8A}">
      <dgm:prSet/>
      <dgm:spPr/>
      <dgm:t>
        <a:bodyPr/>
        <a:lstStyle/>
        <a:p>
          <a:endParaRPr lang="es-MX"/>
        </a:p>
      </dgm:t>
    </dgm:pt>
    <dgm:pt modelId="{6C60B782-B5D2-474F-9DC0-072BC6DFC3C4}">
      <dgm:prSet custT="1"/>
      <dgm:spPr/>
      <dgm:t>
        <a:bodyPr/>
        <a:lstStyle/>
        <a:p>
          <a:r>
            <a:rPr lang="es-MX" sz="2000" dirty="0" smtClean="0"/>
            <a:t>Evaluación del curso </a:t>
          </a:r>
          <a:endParaRPr lang="es-MX" sz="2000" dirty="0"/>
        </a:p>
      </dgm:t>
    </dgm:pt>
    <dgm:pt modelId="{C585A3F0-E96A-4A26-B5B8-0C428FF1DB25}" type="parTrans" cxnId="{1FC60163-B44B-43C1-9C9C-E243B4E99D48}">
      <dgm:prSet/>
      <dgm:spPr/>
      <dgm:t>
        <a:bodyPr/>
        <a:lstStyle/>
        <a:p>
          <a:endParaRPr lang="es-MX"/>
        </a:p>
      </dgm:t>
    </dgm:pt>
    <dgm:pt modelId="{E47FEFE0-0FBA-4C5A-9505-88F5A3232FB5}" type="sibTrans" cxnId="{1FC60163-B44B-43C1-9C9C-E243B4E99D48}">
      <dgm:prSet/>
      <dgm:spPr/>
      <dgm:t>
        <a:bodyPr/>
        <a:lstStyle/>
        <a:p>
          <a:endParaRPr lang="es-MX"/>
        </a:p>
      </dgm:t>
    </dgm:pt>
    <dgm:pt modelId="{2122D0CB-B512-436B-A74B-22B8E5F972B3}">
      <dgm:prSet phldrT="[Texto]" custT="1"/>
      <dgm:spPr/>
      <dgm:t>
        <a:bodyPr/>
        <a:lstStyle/>
        <a:p>
          <a:r>
            <a:rPr lang="es-MX" sz="2000" dirty="0" smtClean="0"/>
            <a:t>Elaboración del Proyecto de intervención pedagógica</a:t>
          </a:r>
          <a:endParaRPr lang="es-MX" sz="2000" dirty="0"/>
        </a:p>
      </dgm:t>
    </dgm:pt>
    <dgm:pt modelId="{E301F1DC-6DCA-4FE1-8DC9-30B95ADAF013}" type="parTrans" cxnId="{A842C2EB-8DD4-47DE-AE67-5D3BBFF3237E}">
      <dgm:prSet/>
      <dgm:spPr/>
      <dgm:t>
        <a:bodyPr/>
        <a:lstStyle/>
        <a:p>
          <a:endParaRPr lang="es-MX"/>
        </a:p>
      </dgm:t>
    </dgm:pt>
    <dgm:pt modelId="{89E4F2DE-ECD7-4912-A14B-111DA232FE1C}" type="sibTrans" cxnId="{A842C2EB-8DD4-47DE-AE67-5D3BBFF3237E}">
      <dgm:prSet/>
      <dgm:spPr/>
      <dgm:t>
        <a:bodyPr/>
        <a:lstStyle/>
        <a:p>
          <a:endParaRPr lang="es-MX"/>
        </a:p>
      </dgm:t>
    </dgm:pt>
    <dgm:pt modelId="{F4833CEF-59BB-426B-B534-865F1DCA07C2}">
      <dgm:prSet phldrT="[Texto]" custT="1"/>
      <dgm:spPr/>
      <dgm:t>
        <a:bodyPr/>
        <a:lstStyle/>
        <a:p>
          <a:endParaRPr lang="es-MX" sz="2000" dirty="0"/>
        </a:p>
      </dgm:t>
    </dgm:pt>
    <dgm:pt modelId="{961D955F-17F2-404D-989A-34AF53AADFA3}" type="parTrans" cxnId="{488AB524-A9FC-4091-A525-84076925D972}">
      <dgm:prSet/>
      <dgm:spPr/>
      <dgm:t>
        <a:bodyPr/>
        <a:lstStyle/>
        <a:p>
          <a:endParaRPr lang="es-MX"/>
        </a:p>
      </dgm:t>
    </dgm:pt>
    <dgm:pt modelId="{492B0FC9-5F27-4520-B876-FB9DFAD682A0}" type="sibTrans" cxnId="{488AB524-A9FC-4091-A525-84076925D972}">
      <dgm:prSet/>
      <dgm:spPr/>
      <dgm:t>
        <a:bodyPr/>
        <a:lstStyle/>
        <a:p>
          <a:endParaRPr lang="es-MX"/>
        </a:p>
      </dgm:t>
    </dgm:pt>
    <dgm:pt modelId="{65A56DB2-7F77-4DCD-BF15-C60F3C24F3C5}">
      <dgm:prSet phldrT="[Texto]" custT="1"/>
      <dgm:spPr/>
      <dgm:t>
        <a:bodyPr/>
        <a:lstStyle/>
        <a:p>
          <a:r>
            <a:rPr lang="es-MX" sz="1800" dirty="0" smtClean="0"/>
            <a:t>Presentación del taller:  La comprensión lectora en Educación Básica</a:t>
          </a:r>
          <a:endParaRPr lang="es-MX" sz="1800" dirty="0"/>
        </a:p>
      </dgm:t>
    </dgm:pt>
    <dgm:pt modelId="{7192A587-6BF1-43BE-8644-EED3F0746665}" type="parTrans" cxnId="{C2D3D80E-F635-43E9-82B2-D8DD0AC6DBF5}">
      <dgm:prSet/>
      <dgm:spPr/>
      <dgm:t>
        <a:bodyPr/>
        <a:lstStyle/>
        <a:p>
          <a:endParaRPr lang="es-MX"/>
        </a:p>
      </dgm:t>
    </dgm:pt>
    <dgm:pt modelId="{ABEAEC1A-115D-4A80-B01A-3DBF1AA93C4D}" type="sibTrans" cxnId="{C2D3D80E-F635-43E9-82B2-D8DD0AC6DBF5}">
      <dgm:prSet/>
      <dgm:spPr/>
      <dgm:t>
        <a:bodyPr/>
        <a:lstStyle/>
        <a:p>
          <a:endParaRPr lang="es-MX"/>
        </a:p>
      </dgm:t>
    </dgm:pt>
    <dgm:pt modelId="{F160201A-E5D6-4F92-AFF4-11462578CC82}">
      <dgm:prSet phldrT="[Texto]" custT="1"/>
      <dgm:spPr/>
      <dgm:t>
        <a:bodyPr/>
        <a:lstStyle/>
        <a:p>
          <a:endParaRPr lang="es-MX" sz="1800" dirty="0"/>
        </a:p>
      </dgm:t>
    </dgm:pt>
    <dgm:pt modelId="{4F84CE5B-8D82-4652-B598-4B04BCE68F4A}" type="parTrans" cxnId="{7067B586-6AF8-4BA3-ACAE-76A368129E81}">
      <dgm:prSet/>
      <dgm:spPr/>
    </dgm:pt>
    <dgm:pt modelId="{4E0DEA16-FD42-4740-BBAA-85F75840B110}" type="sibTrans" cxnId="{7067B586-6AF8-4BA3-ACAE-76A368129E81}">
      <dgm:prSet/>
      <dgm:spPr/>
    </dgm:pt>
    <dgm:pt modelId="{114CD21B-D150-444E-B581-F8FEA7D261F4}" type="pres">
      <dgm:prSet presAssocID="{EB6F9707-40D9-4189-BC93-9699809A70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AEA01EB-476E-4EFB-A867-11E14F4699A7}" type="pres">
      <dgm:prSet presAssocID="{EB6F9707-40D9-4189-BC93-9699809A704A}" presName="tSp" presStyleCnt="0"/>
      <dgm:spPr/>
      <dgm:t>
        <a:bodyPr/>
        <a:lstStyle/>
        <a:p>
          <a:endParaRPr lang="es-MX"/>
        </a:p>
      </dgm:t>
    </dgm:pt>
    <dgm:pt modelId="{CCF33F26-8E59-4894-B120-50DCBAEEE085}" type="pres">
      <dgm:prSet presAssocID="{EB6F9707-40D9-4189-BC93-9699809A704A}" presName="bSp" presStyleCnt="0"/>
      <dgm:spPr/>
      <dgm:t>
        <a:bodyPr/>
        <a:lstStyle/>
        <a:p>
          <a:endParaRPr lang="es-MX"/>
        </a:p>
      </dgm:t>
    </dgm:pt>
    <dgm:pt modelId="{784371A5-99DB-4A3D-9B45-B2902C1C5B39}" type="pres">
      <dgm:prSet presAssocID="{EB6F9707-40D9-4189-BC93-9699809A704A}" presName="process" presStyleCnt="0"/>
      <dgm:spPr/>
      <dgm:t>
        <a:bodyPr/>
        <a:lstStyle/>
        <a:p>
          <a:endParaRPr lang="es-MX"/>
        </a:p>
      </dgm:t>
    </dgm:pt>
    <dgm:pt modelId="{4CF853CC-A082-40E7-9247-E943371C117B}" type="pres">
      <dgm:prSet presAssocID="{888EB6E4-F9A3-4BD0-AE7A-2EA05948810B}" presName="composite1" presStyleCnt="0"/>
      <dgm:spPr/>
      <dgm:t>
        <a:bodyPr/>
        <a:lstStyle/>
        <a:p>
          <a:endParaRPr lang="es-MX"/>
        </a:p>
      </dgm:t>
    </dgm:pt>
    <dgm:pt modelId="{AD9A6A4C-C5B0-4715-8E98-2B403E161E9B}" type="pres">
      <dgm:prSet presAssocID="{888EB6E4-F9A3-4BD0-AE7A-2EA05948810B}" presName="dummyNode1" presStyleLbl="node1" presStyleIdx="0" presStyleCnt="4"/>
      <dgm:spPr/>
      <dgm:t>
        <a:bodyPr/>
        <a:lstStyle/>
        <a:p>
          <a:endParaRPr lang="es-MX"/>
        </a:p>
      </dgm:t>
    </dgm:pt>
    <dgm:pt modelId="{48F13132-BD17-454D-8937-10700526191E}" type="pres">
      <dgm:prSet presAssocID="{888EB6E4-F9A3-4BD0-AE7A-2EA05948810B}" presName="childNode1" presStyleLbl="bgAcc1" presStyleIdx="0" presStyleCnt="4" custScaleX="122983" custScaleY="117561" custLinFactNeighborX="2634" custLinFactNeighborY="-1192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2144018-2D4D-4A60-BA73-461BFFF7C887}" type="pres">
      <dgm:prSet presAssocID="{888EB6E4-F9A3-4BD0-AE7A-2EA05948810B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DD3DE9D-481B-4867-996D-D244BA070AEB}" type="pres">
      <dgm:prSet presAssocID="{888EB6E4-F9A3-4BD0-AE7A-2EA05948810B}" presName="parentNode1" presStyleLbl="node1" presStyleIdx="0" presStyleCnt="4" custLinFactNeighborX="-508" custLinFactNeighborY="30328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B27DE8D-ED52-43E8-BF4C-427048705A65}" type="pres">
      <dgm:prSet presAssocID="{888EB6E4-F9A3-4BD0-AE7A-2EA05948810B}" presName="connSite1" presStyleCnt="0"/>
      <dgm:spPr/>
      <dgm:t>
        <a:bodyPr/>
        <a:lstStyle/>
        <a:p>
          <a:endParaRPr lang="es-MX"/>
        </a:p>
      </dgm:t>
    </dgm:pt>
    <dgm:pt modelId="{2F162C58-15F9-4BE7-853A-79E0F0F6B988}" type="pres">
      <dgm:prSet presAssocID="{91B96C80-CC6A-4ACB-BA3A-74503652AD60}" presName="Name9" presStyleLbl="sibTrans2D1" presStyleIdx="0" presStyleCnt="3"/>
      <dgm:spPr/>
      <dgm:t>
        <a:bodyPr/>
        <a:lstStyle/>
        <a:p>
          <a:endParaRPr lang="es-MX"/>
        </a:p>
      </dgm:t>
    </dgm:pt>
    <dgm:pt modelId="{337EF20C-A1DD-4207-A01A-7B32E6AF9EF1}" type="pres">
      <dgm:prSet presAssocID="{3E1E1B6A-6B10-4074-BB80-C02C8BC00B5F}" presName="composite2" presStyleCnt="0"/>
      <dgm:spPr/>
      <dgm:t>
        <a:bodyPr/>
        <a:lstStyle/>
        <a:p>
          <a:endParaRPr lang="es-MX"/>
        </a:p>
      </dgm:t>
    </dgm:pt>
    <dgm:pt modelId="{F535EB97-4363-4B69-9CE8-7304A2D00DFC}" type="pres">
      <dgm:prSet presAssocID="{3E1E1B6A-6B10-4074-BB80-C02C8BC00B5F}" presName="dummyNode2" presStyleLbl="node1" presStyleIdx="0" presStyleCnt="4"/>
      <dgm:spPr/>
      <dgm:t>
        <a:bodyPr/>
        <a:lstStyle/>
        <a:p>
          <a:endParaRPr lang="es-MX"/>
        </a:p>
      </dgm:t>
    </dgm:pt>
    <dgm:pt modelId="{308A2375-CD5D-45EB-8118-0A3A91AAB65E}" type="pres">
      <dgm:prSet presAssocID="{3E1E1B6A-6B10-4074-BB80-C02C8BC00B5F}" presName="childNode2" presStyleLbl="bgAcc1" presStyleIdx="1" presStyleCnt="4" custScaleX="104063" custScaleY="13256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8B3B7DD-CB63-48FA-A7B7-3FFDE0E449AC}" type="pres">
      <dgm:prSet presAssocID="{3E1E1B6A-6B10-4074-BB80-C02C8BC00B5F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A2C744B-76D6-4336-9762-F1FEF66FFC81}" type="pres">
      <dgm:prSet presAssocID="{3E1E1B6A-6B10-4074-BB80-C02C8BC00B5F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692D7F3-3395-4C2D-A03E-3EF70CC3BBE6}" type="pres">
      <dgm:prSet presAssocID="{3E1E1B6A-6B10-4074-BB80-C02C8BC00B5F}" presName="connSite2" presStyleCnt="0"/>
      <dgm:spPr/>
      <dgm:t>
        <a:bodyPr/>
        <a:lstStyle/>
        <a:p>
          <a:endParaRPr lang="es-MX"/>
        </a:p>
      </dgm:t>
    </dgm:pt>
    <dgm:pt modelId="{6257BA1A-36E7-4B8C-A077-FE1016BB8CF7}" type="pres">
      <dgm:prSet presAssocID="{70D1D30D-B3FA-4D48-B8FC-960F3B373CD5}" presName="Name18" presStyleLbl="sibTrans2D1" presStyleIdx="1" presStyleCnt="3"/>
      <dgm:spPr/>
      <dgm:t>
        <a:bodyPr/>
        <a:lstStyle/>
        <a:p>
          <a:endParaRPr lang="es-MX"/>
        </a:p>
      </dgm:t>
    </dgm:pt>
    <dgm:pt modelId="{55F7C532-4D9F-40EF-AD46-AA8241D59B3C}" type="pres">
      <dgm:prSet presAssocID="{1E97E46E-8DBA-4E2A-B967-1456F317F5A6}" presName="composite1" presStyleCnt="0"/>
      <dgm:spPr/>
      <dgm:t>
        <a:bodyPr/>
        <a:lstStyle/>
        <a:p>
          <a:endParaRPr lang="es-MX"/>
        </a:p>
      </dgm:t>
    </dgm:pt>
    <dgm:pt modelId="{5E42034B-E0F3-417E-A885-0220E6944C37}" type="pres">
      <dgm:prSet presAssocID="{1E97E46E-8DBA-4E2A-B967-1456F317F5A6}" presName="dummyNode1" presStyleLbl="node1" presStyleIdx="1" presStyleCnt="4"/>
      <dgm:spPr/>
      <dgm:t>
        <a:bodyPr/>
        <a:lstStyle/>
        <a:p>
          <a:endParaRPr lang="es-MX"/>
        </a:p>
      </dgm:t>
    </dgm:pt>
    <dgm:pt modelId="{BDDF3E2D-615A-4AD2-8612-FB737C4CF76D}" type="pres">
      <dgm:prSet presAssocID="{1E97E46E-8DBA-4E2A-B967-1456F317F5A6}" presName="childNode1" presStyleLbl="bgAcc1" presStyleIdx="2" presStyleCnt="4" custLinFactNeighborX="-3442" custLinFactNeighborY="-732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1AE7C89-E9EA-4305-9B1A-ECB75E4E81ED}" type="pres">
      <dgm:prSet presAssocID="{1E97E46E-8DBA-4E2A-B967-1456F317F5A6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76783BD-B8DF-4B0B-8A94-DAD409EFBD7C}" type="pres">
      <dgm:prSet presAssocID="{1E97E46E-8DBA-4E2A-B967-1456F317F5A6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0C2AA2C-C8EB-4E6C-8876-C3F3993BF723}" type="pres">
      <dgm:prSet presAssocID="{1E97E46E-8DBA-4E2A-B967-1456F317F5A6}" presName="connSite1" presStyleCnt="0"/>
      <dgm:spPr/>
      <dgm:t>
        <a:bodyPr/>
        <a:lstStyle/>
        <a:p>
          <a:endParaRPr lang="es-MX"/>
        </a:p>
      </dgm:t>
    </dgm:pt>
    <dgm:pt modelId="{2CEAD278-8665-4F35-A68B-00A44AFB596A}" type="pres">
      <dgm:prSet presAssocID="{4151DAA6-4D36-457C-B3D5-101A57BE1E25}" presName="Name9" presStyleLbl="sibTrans2D1" presStyleIdx="2" presStyleCnt="3"/>
      <dgm:spPr/>
      <dgm:t>
        <a:bodyPr/>
        <a:lstStyle/>
        <a:p>
          <a:endParaRPr lang="es-MX"/>
        </a:p>
      </dgm:t>
    </dgm:pt>
    <dgm:pt modelId="{B7768108-EF8D-4A3E-B44F-A9DAD6D5F524}" type="pres">
      <dgm:prSet presAssocID="{489DAF65-1EF1-413C-90F7-042C9995FC1B}" presName="composite2" presStyleCnt="0"/>
      <dgm:spPr/>
      <dgm:t>
        <a:bodyPr/>
        <a:lstStyle/>
        <a:p>
          <a:endParaRPr lang="es-MX"/>
        </a:p>
      </dgm:t>
    </dgm:pt>
    <dgm:pt modelId="{3E928766-F665-44E8-B11A-1021A53AB95B}" type="pres">
      <dgm:prSet presAssocID="{489DAF65-1EF1-413C-90F7-042C9995FC1B}" presName="dummyNode2" presStyleLbl="node1" presStyleIdx="2" presStyleCnt="4"/>
      <dgm:spPr/>
      <dgm:t>
        <a:bodyPr/>
        <a:lstStyle/>
        <a:p>
          <a:endParaRPr lang="es-MX"/>
        </a:p>
      </dgm:t>
    </dgm:pt>
    <dgm:pt modelId="{B5BEA8C9-69C8-4BA1-9F9D-424564C151B1}" type="pres">
      <dgm:prSet presAssocID="{489DAF65-1EF1-413C-90F7-042C9995FC1B}" presName="childNode2" presStyleLbl="bgAcc1" presStyleIdx="3" presStyleCnt="4" custScaleX="115908" custScaleY="13313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0179D8D-1ACF-4B9D-84A3-640E29F43694}" type="pres">
      <dgm:prSet presAssocID="{489DAF65-1EF1-413C-90F7-042C9995FC1B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7E16BA0-B2EF-46DA-84C2-3ECFCBC000F1}" type="pres">
      <dgm:prSet presAssocID="{489DAF65-1EF1-413C-90F7-042C9995FC1B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A0D1A9B-A395-4431-A430-8090DB60525E}" type="pres">
      <dgm:prSet presAssocID="{489DAF65-1EF1-413C-90F7-042C9995FC1B}" presName="connSite2" presStyleCnt="0"/>
      <dgm:spPr/>
      <dgm:t>
        <a:bodyPr/>
        <a:lstStyle/>
        <a:p>
          <a:endParaRPr lang="es-MX"/>
        </a:p>
      </dgm:t>
    </dgm:pt>
  </dgm:ptLst>
  <dgm:cxnLst>
    <dgm:cxn modelId="{3688AF52-9C88-4EA6-9618-4D0AF4B97D1A}" type="presOf" srcId="{F160201A-E5D6-4F92-AFF4-11462578CC82}" destId="{48F13132-BD17-454D-8937-10700526191E}" srcOrd="0" destOrd="0" presId="urn:microsoft.com/office/officeart/2005/8/layout/hProcess4"/>
    <dgm:cxn modelId="{488AB524-A9FC-4091-A525-84076925D972}" srcId="{888EB6E4-F9A3-4BD0-AE7A-2EA05948810B}" destId="{F4833CEF-59BB-426B-B534-865F1DCA07C2}" srcOrd="3" destOrd="0" parTransId="{961D955F-17F2-404D-989A-34AF53AADFA3}" sibTransId="{492B0FC9-5F27-4520-B876-FB9DFAD682A0}"/>
    <dgm:cxn modelId="{F9B3FB11-FB86-473C-B497-6766D2F60267}" type="presOf" srcId="{2E99A1F4-B691-465B-8DDB-3139EC43CEC3}" destId="{62144018-2D4D-4A60-BA73-461BFFF7C887}" srcOrd="1" destOrd="1" presId="urn:microsoft.com/office/officeart/2005/8/layout/hProcess4"/>
    <dgm:cxn modelId="{96BF42B2-6BFF-4F7C-B128-474E683FB1CE}" srcId="{EB6F9707-40D9-4189-BC93-9699809A704A}" destId="{3E1E1B6A-6B10-4074-BB80-C02C8BC00B5F}" srcOrd="1" destOrd="0" parTransId="{92016F00-D36B-4EDE-B1B5-230CCCC1B234}" sibTransId="{70D1D30D-B3FA-4D48-B8FC-960F3B373CD5}"/>
    <dgm:cxn modelId="{FA4A3EC4-A68D-4A5E-BEA7-3C37F41A0F09}" type="presOf" srcId="{B43E91F4-A5BC-42BE-9FE4-D21C0B5B449F}" destId="{BDDF3E2D-615A-4AD2-8612-FB737C4CF76D}" srcOrd="0" destOrd="1" presId="urn:microsoft.com/office/officeart/2005/8/layout/hProcess4"/>
    <dgm:cxn modelId="{E93C66B2-06FF-4DDC-A5A4-AD481CA721D6}" type="presOf" srcId="{B5078573-99C2-424D-A298-5CA84E525B83}" destId="{E1AE7C89-E9EA-4305-9B1A-ECB75E4E81ED}" srcOrd="1" destOrd="0" presId="urn:microsoft.com/office/officeart/2005/8/layout/hProcess4"/>
    <dgm:cxn modelId="{5B653EDB-0B73-402F-B671-90048E5FF043}" type="presOf" srcId="{F4833CEF-59BB-426B-B534-865F1DCA07C2}" destId="{62144018-2D4D-4A60-BA73-461BFFF7C887}" srcOrd="1" destOrd="3" presId="urn:microsoft.com/office/officeart/2005/8/layout/hProcess4"/>
    <dgm:cxn modelId="{A3853252-CC56-4083-B5BF-61879DE16098}" type="presOf" srcId="{4336E8B9-9C89-462D-9E8B-D235254048BE}" destId="{08B3B7DD-CB63-48FA-A7B7-3FFDE0E449AC}" srcOrd="1" destOrd="0" presId="urn:microsoft.com/office/officeart/2005/8/layout/hProcess4"/>
    <dgm:cxn modelId="{D6DC66F5-654B-48A5-9678-E55B6638232A}" type="presOf" srcId="{6C60B782-B5D2-474F-9DC0-072BC6DFC3C4}" destId="{B5BEA8C9-69C8-4BA1-9F9D-424564C151B1}" srcOrd="0" destOrd="1" presId="urn:microsoft.com/office/officeart/2005/8/layout/hProcess4"/>
    <dgm:cxn modelId="{1FC60163-B44B-43C1-9C9C-E243B4E99D48}" srcId="{489DAF65-1EF1-413C-90F7-042C9995FC1B}" destId="{6C60B782-B5D2-474F-9DC0-072BC6DFC3C4}" srcOrd="1" destOrd="0" parTransId="{C585A3F0-E96A-4A26-B5B8-0C428FF1DB25}" sibTransId="{E47FEFE0-0FBA-4C5A-9505-88F5A3232FB5}"/>
    <dgm:cxn modelId="{0609F40F-21DE-417B-B931-D5FAD3566D27}" srcId="{1E97E46E-8DBA-4E2A-B967-1456F317F5A6}" destId="{B5078573-99C2-424D-A298-5CA84E525B83}" srcOrd="0" destOrd="0" parTransId="{E049A20B-AEEF-4623-8C6C-1496C34F4E2C}" sibTransId="{7733E02D-E300-4DB3-AA8A-025A77238385}"/>
    <dgm:cxn modelId="{13A4EB66-D716-48AC-9ECB-CC5C5CA7F0DD}" type="presOf" srcId="{489DAF65-1EF1-413C-90F7-042C9995FC1B}" destId="{D7E16BA0-B2EF-46DA-84C2-3ECFCBC000F1}" srcOrd="0" destOrd="0" presId="urn:microsoft.com/office/officeart/2005/8/layout/hProcess4"/>
    <dgm:cxn modelId="{4F0BE246-8628-4C4F-AD8C-84A5C6D929C1}" type="presOf" srcId="{3E1E1B6A-6B10-4074-BB80-C02C8BC00B5F}" destId="{4A2C744B-76D6-4336-9762-F1FEF66FFC81}" srcOrd="0" destOrd="0" presId="urn:microsoft.com/office/officeart/2005/8/layout/hProcess4"/>
    <dgm:cxn modelId="{D71A035E-5FEE-4CC5-95DF-FEE03A31CE8A}" srcId="{3E1E1B6A-6B10-4074-BB80-C02C8BC00B5F}" destId="{4336E8B9-9C89-462D-9E8B-D235254048BE}" srcOrd="0" destOrd="0" parTransId="{10BEFD26-DB1F-4110-9866-ACAEB7CDDD58}" sibTransId="{262D02E7-CDF5-4C6C-8394-B8B679F4286E}"/>
    <dgm:cxn modelId="{C8A187BA-FC94-4A36-8FB0-6F34C174307B}" type="presOf" srcId="{B5078573-99C2-424D-A298-5CA84E525B83}" destId="{BDDF3E2D-615A-4AD2-8612-FB737C4CF76D}" srcOrd="0" destOrd="0" presId="urn:microsoft.com/office/officeart/2005/8/layout/hProcess4"/>
    <dgm:cxn modelId="{EA94130B-2FA0-4B3C-B1DF-5073DD788FB7}" type="presOf" srcId="{EB6F9707-40D9-4189-BC93-9699809A704A}" destId="{114CD21B-D150-444E-B581-F8FEA7D261F4}" srcOrd="0" destOrd="0" presId="urn:microsoft.com/office/officeart/2005/8/layout/hProcess4"/>
    <dgm:cxn modelId="{7F91449B-FD70-4514-A818-49603FD3AF13}" srcId="{888EB6E4-F9A3-4BD0-AE7A-2EA05948810B}" destId="{2E99A1F4-B691-465B-8DDB-3139EC43CEC3}" srcOrd="1" destOrd="0" parTransId="{6DEB8370-6BEE-4FB4-8D12-0B9B709DFA1B}" sibTransId="{46213B55-FE9D-4C27-A53F-28D4A50A84AB}"/>
    <dgm:cxn modelId="{3573FFED-DD1D-4900-AE99-27B051980281}" type="presOf" srcId="{025F212E-D90C-4D7D-8E67-204672CA516F}" destId="{B5BEA8C9-69C8-4BA1-9F9D-424564C151B1}" srcOrd="0" destOrd="0" presId="urn:microsoft.com/office/officeart/2005/8/layout/hProcess4"/>
    <dgm:cxn modelId="{4BEA2A9C-5536-4FE6-BFB8-687ED9BFC30C}" srcId="{EB6F9707-40D9-4189-BC93-9699809A704A}" destId="{1E97E46E-8DBA-4E2A-B967-1456F317F5A6}" srcOrd="2" destOrd="0" parTransId="{7DD0FCCB-CAA4-4AA4-8EB1-9ED7B6E463D5}" sibTransId="{4151DAA6-4D36-457C-B3D5-101A57BE1E25}"/>
    <dgm:cxn modelId="{CD9B27A2-613A-43C6-ADB6-D6D1F3FDF8B0}" type="presOf" srcId="{65A56DB2-7F77-4DCD-BF15-C60F3C24F3C5}" destId="{48F13132-BD17-454D-8937-10700526191E}" srcOrd="0" destOrd="2" presId="urn:microsoft.com/office/officeart/2005/8/layout/hProcess4"/>
    <dgm:cxn modelId="{7DE760E8-D07A-4BA8-BCAD-8DE6E751DAB9}" type="presOf" srcId="{65A56DB2-7F77-4DCD-BF15-C60F3C24F3C5}" destId="{62144018-2D4D-4A60-BA73-461BFFF7C887}" srcOrd="1" destOrd="2" presId="urn:microsoft.com/office/officeart/2005/8/layout/hProcess4"/>
    <dgm:cxn modelId="{406D1DC7-913F-4FA8-9478-F78C4FA8F42F}" type="presOf" srcId="{6C60B782-B5D2-474F-9DC0-072BC6DFC3C4}" destId="{D0179D8D-1ACF-4B9D-84A3-640E29F43694}" srcOrd="1" destOrd="1" presId="urn:microsoft.com/office/officeart/2005/8/layout/hProcess4"/>
    <dgm:cxn modelId="{7067B586-6AF8-4BA3-ACAE-76A368129E81}" srcId="{888EB6E4-F9A3-4BD0-AE7A-2EA05948810B}" destId="{F160201A-E5D6-4F92-AFF4-11462578CC82}" srcOrd="0" destOrd="0" parTransId="{4F84CE5B-8D82-4652-B598-4B04BCE68F4A}" sibTransId="{4E0DEA16-FD42-4740-BBAA-85F75840B110}"/>
    <dgm:cxn modelId="{2523D861-0CC8-441B-BDD8-8A6DB721448C}" type="presOf" srcId="{70D1D30D-B3FA-4D48-B8FC-960F3B373CD5}" destId="{6257BA1A-36E7-4B8C-A077-FE1016BB8CF7}" srcOrd="0" destOrd="0" presId="urn:microsoft.com/office/officeart/2005/8/layout/hProcess4"/>
    <dgm:cxn modelId="{FAD3565A-7AE4-42C4-A262-D4EA56443CC7}" type="presOf" srcId="{4151DAA6-4D36-457C-B3D5-101A57BE1E25}" destId="{2CEAD278-8665-4F35-A68B-00A44AFB596A}" srcOrd="0" destOrd="0" presId="urn:microsoft.com/office/officeart/2005/8/layout/hProcess4"/>
    <dgm:cxn modelId="{C45116D5-37DE-453B-B2B8-8C55BF361BE5}" type="presOf" srcId="{F4833CEF-59BB-426B-B534-865F1DCA07C2}" destId="{48F13132-BD17-454D-8937-10700526191E}" srcOrd="0" destOrd="3" presId="urn:microsoft.com/office/officeart/2005/8/layout/hProcess4"/>
    <dgm:cxn modelId="{CDDE3437-31F0-46AA-9933-EFD907248F65}" type="presOf" srcId="{2122D0CB-B512-436B-A74B-22B8E5F972B3}" destId="{08B3B7DD-CB63-48FA-A7B7-3FFDE0E449AC}" srcOrd="1" destOrd="1" presId="urn:microsoft.com/office/officeart/2005/8/layout/hProcess4"/>
    <dgm:cxn modelId="{41EB953B-3DCB-46F1-8A62-9CB2FB54788A}" srcId="{1E97E46E-8DBA-4E2A-B967-1456F317F5A6}" destId="{B43E91F4-A5BC-42BE-9FE4-D21C0B5B449F}" srcOrd="1" destOrd="0" parTransId="{E5981219-4240-4CF7-B0AB-C8D1AE36E5E6}" sibTransId="{BA865E75-68EB-4792-A24C-DAC086278B8A}"/>
    <dgm:cxn modelId="{D3E2315F-EF00-4009-8853-4AE44328B59A}" type="presOf" srcId="{4336E8B9-9C89-462D-9E8B-D235254048BE}" destId="{308A2375-CD5D-45EB-8118-0A3A91AAB65E}" srcOrd="0" destOrd="0" presId="urn:microsoft.com/office/officeart/2005/8/layout/hProcess4"/>
    <dgm:cxn modelId="{96A790C6-53AE-40F4-B774-D269CEF41E27}" type="presOf" srcId="{B43E91F4-A5BC-42BE-9FE4-D21C0B5B449F}" destId="{E1AE7C89-E9EA-4305-9B1A-ECB75E4E81ED}" srcOrd="1" destOrd="1" presId="urn:microsoft.com/office/officeart/2005/8/layout/hProcess4"/>
    <dgm:cxn modelId="{058E11B9-2873-4853-B401-C24B4F321565}" type="presOf" srcId="{F160201A-E5D6-4F92-AFF4-11462578CC82}" destId="{62144018-2D4D-4A60-BA73-461BFFF7C887}" srcOrd="1" destOrd="0" presId="urn:microsoft.com/office/officeart/2005/8/layout/hProcess4"/>
    <dgm:cxn modelId="{15F9F79A-20DA-4324-BA14-3AE95D3CDFEB}" srcId="{489DAF65-1EF1-413C-90F7-042C9995FC1B}" destId="{025F212E-D90C-4D7D-8E67-204672CA516F}" srcOrd="0" destOrd="0" parTransId="{D26238F9-D231-4F74-8A81-3B05FB497B95}" sibTransId="{737A7D7B-6975-41B5-BB48-4BB320B9B632}"/>
    <dgm:cxn modelId="{0BD04EF5-7306-4A6D-89AD-0E31C6E35309}" type="presOf" srcId="{888EB6E4-F9A3-4BD0-AE7A-2EA05948810B}" destId="{2DD3DE9D-481B-4867-996D-D244BA070AEB}" srcOrd="0" destOrd="0" presId="urn:microsoft.com/office/officeart/2005/8/layout/hProcess4"/>
    <dgm:cxn modelId="{A842C2EB-8DD4-47DE-AE67-5D3BBFF3237E}" srcId="{3E1E1B6A-6B10-4074-BB80-C02C8BC00B5F}" destId="{2122D0CB-B512-436B-A74B-22B8E5F972B3}" srcOrd="1" destOrd="0" parTransId="{E301F1DC-6DCA-4FE1-8DC9-30B95ADAF013}" sibTransId="{89E4F2DE-ECD7-4912-A14B-111DA232FE1C}"/>
    <dgm:cxn modelId="{85177E32-861B-4AD9-B145-FCB8EE4646C7}" srcId="{EB6F9707-40D9-4189-BC93-9699809A704A}" destId="{489DAF65-1EF1-413C-90F7-042C9995FC1B}" srcOrd="3" destOrd="0" parTransId="{039C9A23-6378-493F-8EC3-76E86A6AF6A3}" sibTransId="{67F12DFB-A375-4DB3-ABD4-666DBE1BE899}"/>
    <dgm:cxn modelId="{3D2AA679-31D4-4A9B-AD94-3AD074751BBC}" type="presOf" srcId="{2122D0CB-B512-436B-A74B-22B8E5F972B3}" destId="{308A2375-CD5D-45EB-8118-0A3A91AAB65E}" srcOrd="0" destOrd="1" presId="urn:microsoft.com/office/officeart/2005/8/layout/hProcess4"/>
    <dgm:cxn modelId="{DCDED957-D1EA-4F6B-9553-72A00A8A7EDA}" type="presOf" srcId="{91B96C80-CC6A-4ACB-BA3A-74503652AD60}" destId="{2F162C58-15F9-4BE7-853A-79E0F0F6B988}" srcOrd="0" destOrd="0" presId="urn:microsoft.com/office/officeart/2005/8/layout/hProcess4"/>
    <dgm:cxn modelId="{E32D3140-EB9B-4D1C-9B9B-9F40E1C9CF51}" srcId="{EB6F9707-40D9-4189-BC93-9699809A704A}" destId="{888EB6E4-F9A3-4BD0-AE7A-2EA05948810B}" srcOrd="0" destOrd="0" parTransId="{AA510B48-EA87-46FA-A1AA-9BC72ECB0D9D}" sibTransId="{91B96C80-CC6A-4ACB-BA3A-74503652AD60}"/>
    <dgm:cxn modelId="{34AA6A04-1AEE-4117-91EE-3490116983CC}" type="presOf" srcId="{1E97E46E-8DBA-4E2A-B967-1456F317F5A6}" destId="{676783BD-B8DF-4B0B-8A94-DAD409EFBD7C}" srcOrd="0" destOrd="0" presId="urn:microsoft.com/office/officeart/2005/8/layout/hProcess4"/>
    <dgm:cxn modelId="{A31F7C19-DBED-4355-9945-66139DD4CC46}" type="presOf" srcId="{025F212E-D90C-4D7D-8E67-204672CA516F}" destId="{D0179D8D-1ACF-4B9D-84A3-640E29F43694}" srcOrd="1" destOrd="0" presId="urn:microsoft.com/office/officeart/2005/8/layout/hProcess4"/>
    <dgm:cxn modelId="{2BDED253-3AC3-4527-97B5-22AA60327FAC}" type="presOf" srcId="{2E99A1F4-B691-465B-8DDB-3139EC43CEC3}" destId="{48F13132-BD17-454D-8937-10700526191E}" srcOrd="0" destOrd="1" presId="urn:microsoft.com/office/officeart/2005/8/layout/hProcess4"/>
    <dgm:cxn modelId="{C2D3D80E-F635-43E9-82B2-D8DD0AC6DBF5}" srcId="{888EB6E4-F9A3-4BD0-AE7A-2EA05948810B}" destId="{65A56DB2-7F77-4DCD-BF15-C60F3C24F3C5}" srcOrd="2" destOrd="0" parTransId="{7192A587-6BF1-43BE-8644-EED3F0746665}" sibTransId="{ABEAEC1A-115D-4A80-B01A-3DBF1AA93C4D}"/>
    <dgm:cxn modelId="{374FB098-9A04-4AE6-992B-283C72075E8D}" type="presParOf" srcId="{114CD21B-D150-444E-B581-F8FEA7D261F4}" destId="{DAEA01EB-476E-4EFB-A867-11E14F4699A7}" srcOrd="0" destOrd="0" presId="urn:microsoft.com/office/officeart/2005/8/layout/hProcess4"/>
    <dgm:cxn modelId="{926ECA52-5A35-4283-8129-58332D928A23}" type="presParOf" srcId="{114CD21B-D150-444E-B581-F8FEA7D261F4}" destId="{CCF33F26-8E59-4894-B120-50DCBAEEE085}" srcOrd="1" destOrd="0" presId="urn:microsoft.com/office/officeart/2005/8/layout/hProcess4"/>
    <dgm:cxn modelId="{D4CC7B28-2ECA-49AC-8EEB-EA96A206F048}" type="presParOf" srcId="{114CD21B-D150-444E-B581-F8FEA7D261F4}" destId="{784371A5-99DB-4A3D-9B45-B2902C1C5B39}" srcOrd="2" destOrd="0" presId="urn:microsoft.com/office/officeart/2005/8/layout/hProcess4"/>
    <dgm:cxn modelId="{ECC12373-2E69-43EA-B85A-5A986C73061B}" type="presParOf" srcId="{784371A5-99DB-4A3D-9B45-B2902C1C5B39}" destId="{4CF853CC-A082-40E7-9247-E943371C117B}" srcOrd="0" destOrd="0" presId="urn:microsoft.com/office/officeart/2005/8/layout/hProcess4"/>
    <dgm:cxn modelId="{6541CD5B-45D1-409C-A650-A9A8047AFC0D}" type="presParOf" srcId="{4CF853CC-A082-40E7-9247-E943371C117B}" destId="{AD9A6A4C-C5B0-4715-8E98-2B403E161E9B}" srcOrd="0" destOrd="0" presId="urn:microsoft.com/office/officeart/2005/8/layout/hProcess4"/>
    <dgm:cxn modelId="{E24A1540-2418-4128-8AA9-701EA3D779E2}" type="presParOf" srcId="{4CF853CC-A082-40E7-9247-E943371C117B}" destId="{48F13132-BD17-454D-8937-10700526191E}" srcOrd="1" destOrd="0" presId="urn:microsoft.com/office/officeart/2005/8/layout/hProcess4"/>
    <dgm:cxn modelId="{95843534-A2D3-4C8B-9F04-093768B98D55}" type="presParOf" srcId="{4CF853CC-A082-40E7-9247-E943371C117B}" destId="{62144018-2D4D-4A60-BA73-461BFFF7C887}" srcOrd="2" destOrd="0" presId="urn:microsoft.com/office/officeart/2005/8/layout/hProcess4"/>
    <dgm:cxn modelId="{F5CB9240-8D36-42EB-9346-18CCF39D196D}" type="presParOf" srcId="{4CF853CC-A082-40E7-9247-E943371C117B}" destId="{2DD3DE9D-481B-4867-996D-D244BA070AEB}" srcOrd="3" destOrd="0" presId="urn:microsoft.com/office/officeart/2005/8/layout/hProcess4"/>
    <dgm:cxn modelId="{5487EBAA-E757-4AD1-BB61-3DB6972F1450}" type="presParOf" srcId="{4CF853CC-A082-40E7-9247-E943371C117B}" destId="{8B27DE8D-ED52-43E8-BF4C-427048705A65}" srcOrd="4" destOrd="0" presId="urn:microsoft.com/office/officeart/2005/8/layout/hProcess4"/>
    <dgm:cxn modelId="{C285BEEE-D5E9-42A2-9C4B-9AF0866DA82E}" type="presParOf" srcId="{784371A5-99DB-4A3D-9B45-B2902C1C5B39}" destId="{2F162C58-15F9-4BE7-853A-79E0F0F6B988}" srcOrd="1" destOrd="0" presId="urn:microsoft.com/office/officeart/2005/8/layout/hProcess4"/>
    <dgm:cxn modelId="{F42D5C76-588F-4A83-8134-DA2947E278F2}" type="presParOf" srcId="{784371A5-99DB-4A3D-9B45-B2902C1C5B39}" destId="{337EF20C-A1DD-4207-A01A-7B32E6AF9EF1}" srcOrd="2" destOrd="0" presId="urn:microsoft.com/office/officeart/2005/8/layout/hProcess4"/>
    <dgm:cxn modelId="{5FF72C02-D2F2-48F3-958D-BB1B2E76E961}" type="presParOf" srcId="{337EF20C-A1DD-4207-A01A-7B32E6AF9EF1}" destId="{F535EB97-4363-4B69-9CE8-7304A2D00DFC}" srcOrd="0" destOrd="0" presId="urn:microsoft.com/office/officeart/2005/8/layout/hProcess4"/>
    <dgm:cxn modelId="{358E16A6-BAE8-4157-ABA8-BDDAA573EA13}" type="presParOf" srcId="{337EF20C-A1DD-4207-A01A-7B32E6AF9EF1}" destId="{308A2375-CD5D-45EB-8118-0A3A91AAB65E}" srcOrd="1" destOrd="0" presId="urn:microsoft.com/office/officeart/2005/8/layout/hProcess4"/>
    <dgm:cxn modelId="{822D2763-8BAA-4CED-8203-3F1D6BA7381D}" type="presParOf" srcId="{337EF20C-A1DD-4207-A01A-7B32E6AF9EF1}" destId="{08B3B7DD-CB63-48FA-A7B7-3FFDE0E449AC}" srcOrd="2" destOrd="0" presId="urn:microsoft.com/office/officeart/2005/8/layout/hProcess4"/>
    <dgm:cxn modelId="{E3EC0779-1FE7-40B2-BB37-6105546BFAE4}" type="presParOf" srcId="{337EF20C-A1DD-4207-A01A-7B32E6AF9EF1}" destId="{4A2C744B-76D6-4336-9762-F1FEF66FFC81}" srcOrd="3" destOrd="0" presId="urn:microsoft.com/office/officeart/2005/8/layout/hProcess4"/>
    <dgm:cxn modelId="{2B9FEEF1-8CC2-46FC-A35D-FCC2ED3F3F4F}" type="presParOf" srcId="{337EF20C-A1DD-4207-A01A-7B32E6AF9EF1}" destId="{A692D7F3-3395-4C2D-A03E-3EF70CC3BBE6}" srcOrd="4" destOrd="0" presId="urn:microsoft.com/office/officeart/2005/8/layout/hProcess4"/>
    <dgm:cxn modelId="{3B434894-C1A9-437B-81FB-6E7927A115C3}" type="presParOf" srcId="{784371A5-99DB-4A3D-9B45-B2902C1C5B39}" destId="{6257BA1A-36E7-4B8C-A077-FE1016BB8CF7}" srcOrd="3" destOrd="0" presId="urn:microsoft.com/office/officeart/2005/8/layout/hProcess4"/>
    <dgm:cxn modelId="{23208DE7-69B7-4A56-84E3-AB429A5856F5}" type="presParOf" srcId="{784371A5-99DB-4A3D-9B45-B2902C1C5B39}" destId="{55F7C532-4D9F-40EF-AD46-AA8241D59B3C}" srcOrd="4" destOrd="0" presId="urn:microsoft.com/office/officeart/2005/8/layout/hProcess4"/>
    <dgm:cxn modelId="{9EC4F427-F6E0-4BC2-84B1-D3FCF745F440}" type="presParOf" srcId="{55F7C532-4D9F-40EF-AD46-AA8241D59B3C}" destId="{5E42034B-E0F3-417E-A885-0220E6944C37}" srcOrd="0" destOrd="0" presId="urn:microsoft.com/office/officeart/2005/8/layout/hProcess4"/>
    <dgm:cxn modelId="{230F8DC5-C9DA-4605-97A8-E30F539FC4BA}" type="presParOf" srcId="{55F7C532-4D9F-40EF-AD46-AA8241D59B3C}" destId="{BDDF3E2D-615A-4AD2-8612-FB737C4CF76D}" srcOrd="1" destOrd="0" presId="urn:microsoft.com/office/officeart/2005/8/layout/hProcess4"/>
    <dgm:cxn modelId="{F7654825-595D-4FD1-B42F-2E87CED154E1}" type="presParOf" srcId="{55F7C532-4D9F-40EF-AD46-AA8241D59B3C}" destId="{E1AE7C89-E9EA-4305-9B1A-ECB75E4E81ED}" srcOrd="2" destOrd="0" presId="urn:microsoft.com/office/officeart/2005/8/layout/hProcess4"/>
    <dgm:cxn modelId="{4E3676D8-951B-4AB4-9D35-8E5350A72849}" type="presParOf" srcId="{55F7C532-4D9F-40EF-AD46-AA8241D59B3C}" destId="{676783BD-B8DF-4B0B-8A94-DAD409EFBD7C}" srcOrd="3" destOrd="0" presId="urn:microsoft.com/office/officeart/2005/8/layout/hProcess4"/>
    <dgm:cxn modelId="{A9A72AD8-1376-45F2-8365-2E948F985DFB}" type="presParOf" srcId="{55F7C532-4D9F-40EF-AD46-AA8241D59B3C}" destId="{50C2AA2C-C8EB-4E6C-8876-C3F3993BF723}" srcOrd="4" destOrd="0" presId="urn:microsoft.com/office/officeart/2005/8/layout/hProcess4"/>
    <dgm:cxn modelId="{BF4309A4-4E89-49E2-9774-D851FA6160DF}" type="presParOf" srcId="{784371A5-99DB-4A3D-9B45-B2902C1C5B39}" destId="{2CEAD278-8665-4F35-A68B-00A44AFB596A}" srcOrd="5" destOrd="0" presId="urn:microsoft.com/office/officeart/2005/8/layout/hProcess4"/>
    <dgm:cxn modelId="{B7CF6C1F-8E4C-41BD-806E-E43BD48D263B}" type="presParOf" srcId="{784371A5-99DB-4A3D-9B45-B2902C1C5B39}" destId="{B7768108-EF8D-4A3E-B44F-A9DAD6D5F524}" srcOrd="6" destOrd="0" presId="urn:microsoft.com/office/officeart/2005/8/layout/hProcess4"/>
    <dgm:cxn modelId="{7060DF56-9D41-4C13-B274-8ABD352E5D19}" type="presParOf" srcId="{B7768108-EF8D-4A3E-B44F-A9DAD6D5F524}" destId="{3E928766-F665-44E8-B11A-1021A53AB95B}" srcOrd="0" destOrd="0" presId="urn:microsoft.com/office/officeart/2005/8/layout/hProcess4"/>
    <dgm:cxn modelId="{C2FC7C59-5C47-416A-9081-9D2057F67DB7}" type="presParOf" srcId="{B7768108-EF8D-4A3E-B44F-A9DAD6D5F524}" destId="{B5BEA8C9-69C8-4BA1-9F9D-424564C151B1}" srcOrd="1" destOrd="0" presId="urn:microsoft.com/office/officeart/2005/8/layout/hProcess4"/>
    <dgm:cxn modelId="{1E6006C2-8D08-46DB-A947-D9FBC4E58699}" type="presParOf" srcId="{B7768108-EF8D-4A3E-B44F-A9DAD6D5F524}" destId="{D0179D8D-1ACF-4B9D-84A3-640E29F43694}" srcOrd="2" destOrd="0" presId="urn:microsoft.com/office/officeart/2005/8/layout/hProcess4"/>
    <dgm:cxn modelId="{1E0248CC-BB88-423C-9D6E-43F46B1525AB}" type="presParOf" srcId="{B7768108-EF8D-4A3E-B44F-A9DAD6D5F524}" destId="{D7E16BA0-B2EF-46DA-84C2-3ECFCBC000F1}" srcOrd="3" destOrd="0" presId="urn:microsoft.com/office/officeart/2005/8/layout/hProcess4"/>
    <dgm:cxn modelId="{BA89847A-8976-4D7C-AC67-F064BC427345}" type="presParOf" srcId="{B7768108-EF8D-4A3E-B44F-A9DAD6D5F524}" destId="{0A0D1A9B-A395-4431-A430-8090DB60525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7C5BFB-7766-4479-B06A-A09B4AFF1652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CA35E497-5912-405E-9746-FC64473ED417}">
      <dgm:prSet phldrT="[Texto]"/>
      <dgm:spPr/>
      <dgm:t>
        <a:bodyPr/>
        <a:lstStyle/>
        <a:p>
          <a:r>
            <a:rPr lang="es-MX" dirty="0" smtClean="0"/>
            <a:t>Sesión 1</a:t>
          </a:r>
          <a:endParaRPr lang="es-MX" dirty="0"/>
        </a:p>
      </dgm:t>
    </dgm:pt>
    <dgm:pt modelId="{5C889F75-F6B9-4B3C-BB44-90718B717B8F}" type="parTrans" cxnId="{5F83C6CA-D285-45D0-B8FB-A82D762C026E}">
      <dgm:prSet/>
      <dgm:spPr/>
      <dgm:t>
        <a:bodyPr/>
        <a:lstStyle/>
        <a:p>
          <a:endParaRPr lang="es-MX"/>
        </a:p>
      </dgm:t>
    </dgm:pt>
    <dgm:pt modelId="{FDAB2F0D-01E3-4D40-8CBC-386CDB82312F}" type="sibTrans" cxnId="{5F83C6CA-D285-45D0-B8FB-A82D762C026E}">
      <dgm:prSet/>
      <dgm:spPr/>
      <dgm:t>
        <a:bodyPr/>
        <a:lstStyle/>
        <a:p>
          <a:endParaRPr lang="es-MX"/>
        </a:p>
      </dgm:t>
    </dgm:pt>
    <dgm:pt modelId="{AB8BDD77-C713-4F7C-BBD4-FBB35353FB7B}">
      <dgm:prSet phldrT="[Texto]"/>
      <dgm:spPr/>
      <dgm:t>
        <a:bodyPr/>
        <a:lstStyle/>
        <a:p>
          <a:r>
            <a:rPr lang="es-MX" dirty="0" smtClean="0"/>
            <a:t>Sesión 2</a:t>
          </a:r>
          <a:endParaRPr lang="es-MX" dirty="0"/>
        </a:p>
      </dgm:t>
    </dgm:pt>
    <dgm:pt modelId="{EE7E9432-CA12-4FDC-8A5E-F5AB8C931421}" type="parTrans" cxnId="{EB3E9FEB-DAE1-4AB3-9D24-4662FD7F9B08}">
      <dgm:prSet/>
      <dgm:spPr/>
      <dgm:t>
        <a:bodyPr/>
        <a:lstStyle/>
        <a:p>
          <a:endParaRPr lang="es-MX"/>
        </a:p>
      </dgm:t>
    </dgm:pt>
    <dgm:pt modelId="{70DFC73D-C072-461A-B44C-8FC60E0DADA9}" type="sibTrans" cxnId="{EB3E9FEB-DAE1-4AB3-9D24-4662FD7F9B08}">
      <dgm:prSet/>
      <dgm:spPr/>
      <dgm:t>
        <a:bodyPr/>
        <a:lstStyle/>
        <a:p>
          <a:endParaRPr lang="es-MX"/>
        </a:p>
      </dgm:t>
    </dgm:pt>
    <dgm:pt modelId="{FF2A4869-64A7-4737-980C-284CE69EA48E}">
      <dgm:prSet phldrT="[Texto]"/>
      <dgm:spPr/>
      <dgm:t>
        <a:bodyPr/>
        <a:lstStyle/>
        <a:p>
          <a:r>
            <a:rPr lang="es-MX" dirty="0" smtClean="0"/>
            <a:t>Sesión</a:t>
          </a:r>
        </a:p>
        <a:p>
          <a:r>
            <a:rPr lang="es-MX" dirty="0" smtClean="0"/>
            <a:t>3</a:t>
          </a:r>
          <a:endParaRPr lang="es-MX" dirty="0"/>
        </a:p>
      </dgm:t>
    </dgm:pt>
    <dgm:pt modelId="{468215A6-C1C0-48B5-BE60-D81783516B62}" type="parTrans" cxnId="{B7476A14-DD49-46D8-AE8E-C4FF23980141}">
      <dgm:prSet/>
      <dgm:spPr/>
      <dgm:t>
        <a:bodyPr/>
        <a:lstStyle/>
        <a:p>
          <a:endParaRPr lang="es-MX"/>
        </a:p>
      </dgm:t>
    </dgm:pt>
    <dgm:pt modelId="{466CC2E0-2F65-4BA9-AB6F-32A30A0E081C}" type="sibTrans" cxnId="{B7476A14-DD49-46D8-AE8E-C4FF23980141}">
      <dgm:prSet/>
      <dgm:spPr/>
      <dgm:t>
        <a:bodyPr/>
        <a:lstStyle/>
        <a:p>
          <a:endParaRPr lang="es-MX"/>
        </a:p>
      </dgm:t>
    </dgm:pt>
    <dgm:pt modelId="{37F6F537-DEA0-44A2-820E-53C0ABAFA133}" type="pres">
      <dgm:prSet presAssocID="{CB7C5BFB-7766-4479-B06A-A09B4AFF1652}" presName="rootnode" presStyleCnt="0">
        <dgm:presLayoutVars>
          <dgm:chMax/>
          <dgm:chPref/>
          <dgm:dir/>
          <dgm:animLvl val="lvl"/>
        </dgm:presLayoutVars>
      </dgm:prSet>
      <dgm:spPr/>
    </dgm:pt>
    <dgm:pt modelId="{DA599D18-FA91-433C-B475-3A1669675E4B}" type="pres">
      <dgm:prSet presAssocID="{CA35E497-5912-405E-9746-FC64473ED417}" presName="composite" presStyleCnt="0"/>
      <dgm:spPr/>
    </dgm:pt>
    <dgm:pt modelId="{573950DE-64B4-4B77-B86E-F0544650D5FA}" type="pres">
      <dgm:prSet presAssocID="{CA35E497-5912-405E-9746-FC64473ED417}" presName="LShape" presStyleLbl="alignNode1" presStyleIdx="0" presStyleCnt="5"/>
      <dgm:spPr/>
    </dgm:pt>
    <dgm:pt modelId="{56727070-FE83-4D71-BCB4-10A20C6C11A4}" type="pres">
      <dgm:prSet presAssocID="{CA35E497-5912-405E-9746-FC64473ED417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3422B1E-F80B-4074-9769-D3410FB5DA85}" type="pres">
      <dgm:prSet presAssocID="{CA35E497-5912-405E-9746-FC64473ED417}" presName="Triangle" presStyleLbl="alignNode1" presStyleIdx="1" presStyleCnt="5"/>
      <dgm:spPr/>
    </dgm:pt>
    <dgm:pt modelId="{C2514EC1-E7F2-4980-8FCE-4B2661C31930}" type="pres">
      <dgm:prSet presAssocID="{FDAB2F0D-01E3-4D40-8CBC-386CDB82312F}" presName="sibTrans" presStyleCnt="0"/>
      <dgm:spPr/>
    </dgm:pt>
    <dgm:pt modelId="{268940AB-738F-4D80-A983-422E9FB14B50}" type="pres">
      <dgm:prSet presAssocID="{FDAB2F0D-01E3-4D40-8CBC-386CDB82312F}" presName="space" presStyleCnt="0"/>
      <dgm:spPr/>
    </dgm:pt>
    <dgm:pt modelId="{F95593C5-28D9-4269-8BFF-2713FE2B6EAF}" type="pres">
      <dgm:prSet presAssocID="{AB8BDD77-C713-4F7C-BBD4-FBB35353FB7B}" presName="composite" presStyleCnt="0"/>
      <dgm:spPr/>
    </dgm:pt>
    <dgm:pt modelId="{6A10F0B2-B6E0-4BD2-8A0F-72F402797B87}" type="pres">
      <dgm:prSet presAssocID="{AB8BDD77-C713-4F7C-BBD4-FBB35353FB7B}" presName="LShape" presStyleLbl="alignNode1" presStyleIdx="2" presStyleCnt="5"/>
      <dgm:spPr/>
    </dgm:pt>
    <dgm:pt modelId="{0B731939-CC0F-4BF0-ADE9-5F5ABFF4C6D1}" type="pres">
      <dgm:prSet presAssocID="{AB8BDD77-C713-4F7C-BBD4-FBB35353FB7B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6476C40-80D9-4B73-AF54-F5336C8A84D5}" type="pres">
      <dgm:prSet presAssocID="{AB8BDD77-C713-4F7C-BBD4-FBB35353FB7B}" presName="Triangle" presStyleLbl="alignNode1" presStyleIdx="3" presStyleCnt="5"/>
      <dgm:spPr/>
    </dgm:pt>
    <dgm:pt modelId="{64BB9D06-25BB-45CF-8047-60906E0FF2F4}" type="pres">
      <dgm:prSet presAssocID="{70DFC73D-C072-461A-B44C-8FC60E0DADA9}" presName="sibTrans" presStyleCnt="0"/>
      <dgm:spPr/>
    </dgm:pt>
    <dgm:pt modelId="{5F781592-3C6E-4051-8414-B13E5A7BE9F7}" type="pres">
      <dgm:prSet presAssocID="{70DFC73D-C072-461A-B44C-8FC60E0DADA9}" presName="space" presStyleCnt="0"/>
      <dgm:spPr/>
    </dgm:pt>
    <dgm:pt modelId="{78C5DDE5-5173-471E-B2A4-95F358627097}" type="pres">
      <dgm:prSet presAssocID="{FF2A4869-64A7-4737-980C-284CE69EA48E}" presName="composite" presStyleCnt="0"/>
      <dgm:spPr/>
    </dgm:pt>
    <dgm:pt modelId="{C35EB237-E79C-4EC4-91A8-F6F0A94538C1}" type="pres">
      <dgm:prSet presAssocID="{FF2A4869-64A7-4737-980C-284CE69EA48E}" presName="LShape" presStyleLbl="alignNode1" presStyleIdx="4" presStyleCnt="5"/>
      <dgm:spPr/>
    </dgm:pt>
    <dgm:pt modelId="{7AA81689-B57E-4D79-8731-CDC53FEB0B0C}" type="pres">
      <dgm:prSet presAssocID="{FF2A4869-64A7-4737-980C-284CE69EA48E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F83C6CA-D285-45D0-B8FB-A82D762C026E}" srcId="{CB7C5BFB-7766-4479-B06A-A09B4AFF1652}" destId="{CA35E497-5912-405E-9746-FC64473ED417}" srcOrd="0" destOrd="0" parTransId="{5C889F75-F6B9-4B3C-BB44-90718B717B8F}" sibTransId="{FDAB2F0D-01E3-4D40-8CBC-386CDB82312F}"/>
    <dgm:cxn modelId="{B7476A14-DD49-46D8-AE8E-C4FF23980141}" srcId="{CB7C5BFB-7766-4479-B06A-A09B4AFF1652}" destId="{FF2A4869-64A7-4737-980C-284CE69EA48E}" srcOrd="2" destOrd="0" parTransId="{468215A6-C1C0-48B5-BE60-D81783516B62}" sibTransId="{466CC2E0-2F65-4BA9-AB6F-32A30A0E081C}"/>
    <dgm:cxn modelId="{EB3E9FEB-DAE1-4AB3-9D24-4662FD7F9B08}" srcId="{CB7C5BFB-7766-4479-B06A-A09B4AFF1652}" destId="{AB8BDD77-C713-4F7C-BBD4-FBB35353FB7B}" srcOrd="1" destOrd="0" parTransId="{EE7E9432-CA12-4FDC-8A5E-F5AB8C931421}" sibTransId="{70DFC73D-C072-461A-B44C-8FC60E0DADA9}"/>
    <dgm:cxn modelId="{C1901216-2C7C-42E4-BD73-B4A8806980D5}" type="presOf" srcId="{CA35E497-5912-405E-9746-FC64473ED417}" destId="{56727070-FE83-4D71-BCB4-10A20C6C11A4}" srcOrd="0" destOrd="0" presId="urn:microsoft.com/office/officeart/2009/3/layout/StepUpProcess"/>
    <dgm:cxn modelId="{6EABC736-4E64-4542-9A96-9A3E60E655BF}" type="presOf" srcId="{AB8BDD77-C713-4F7C-BBD4-FBB35353FB7B}" destId="{0B731939-CC0F-4BF0-ADE9-5F5ABFF4C6D1}" srcOrd="0" destOrd="0" presId="urn:microsoft.com/office/officeart/2009/3/layout/StepUpProcess"/>
    <dgm:cxn modelId="{B424501E-CB0A-4CD9-B3EE-C087943D006A}" type="presOf" srcId="{FF2A4869-64A7-4737-980C-284CE69EA48E}" destId="{7AA81689-B57E-4D79-8731-CDC53FEB0B0C}" srcOrd="0" destOrd="0" presId="urn:microsoft.com/office/officeart/2009/3/layout/StepUpProcess"/>
    <dgm:cxn modelId="{C9745392-B6AD-4D32-A795-649D76241C61}" type="presOf" srcId="{CB7C5BFB-7766-4479-B06A-A09B4AFF1652}" destId="{37F6F537-DEA0-44A2-820E-53C0ABAFA133}" srcOrd="0" destOrd="0" presId="urn:microsoft.com/office/officeart/2009/3/layout/StepUpProcess"/>
    <dgm:cxn modelId="{4272A9E5-D32C-4D73-B2F5-E8280420D111}" type="presParOf" srcId="{37F6F537-DEA0-44A2-820E-53C0ABAFA133}" destId="{DA599D18-FA91-433C-B475-3A1669675E4B}" srcOrd="0" destOrd="0" presId="urn:microsoft.com/office/officeart/2009/3/layout/StepUpProcess"/>
    <dgm:cxn modelId="{E888F4FF-748D-4B20-A626-DEF5D47A7793}" type="presParOf" srcId="{DA599D18-FA91-433C-B475-3A1669675E4B}" destId="{573950DE-64B4-4B77-B86E-F0544650D5FA}" srcOrd="0" destOrd="0" presId="urn:microsoft.com/office/officeart/2009/3/layout/StepUpProcess"/>
    <dgm:cxn modelId="{286518AB-6560-44CC-96D8-0BEAEBBA279E}" type="presParOf" srcId="{DA599D18-FA91-433C-B475-3A1669675E4B}" destId="{56727070-FE83-4D71-BCB4-10A20C6C11A4}" srcOrd="1" destOrd="0" presId="urn:microsoft.com/office/officeart/2009/3/layout/StepUpProcess"/>
    <dgm:cxn modelId="{1AD465A3-4A75-487F-A707-D6BC8881A5AA}" type="presParOf" srcId="{DA599D18-FA91-433C-B475-3A1669675E4B}" destId="{A3422B1E-F80B-4074-9769-D3410FB5DA85}" srcOrd="2" destOrd="0" presId="urn:microsoft.com/office/officeart/2009/3/layout/StepUpProcess"/>
    <dgm:cxn modelId="{DADCEABB-B886-45B5-BC58-FB424C16E695}" type="presParOf" srcId="{37F6F537-DEA0-44A2-820E-53C0ABAFA133}" destId="{C2514EC1-E7F2-4980-8FCE-4B2661C31930}" srcOrd="1" destOrd="0" presId="urn:microsoft.com/office/officeart/2009/3/layout/StepUpProcess"/>
    <dgm:cxn modelId="{C8A707C8-892C-4325-8069-11574D54F437}" type="presParOf" srcId="{C2514EC1-E7F2-4980-8FCE-4B2661C31930}" destId="{268940AB-738F-4D80-A983-422E9FB14B50}" srcOrd="0" destOrd="0" presId="urn:microsoft.com/office/officeart/2009/3/layout/StepUpProcess"/>
    <dgm:cxn modelId="{92705024-DFAF-49EF-9985-366FD60417B9}" type="presParOf" srcId="{37F6F537-DEA0-44A2-820E-53C0ABAFA133}" destId="{F95593C5-28D9-4269-8BFF-2713FE2B6EAF}" srcOrd="2" destOrd="0" presId="urn:microsoft.com/office/officeart/2009/3/layout/StepUpProcess"/>
    <dgm:cxn modelId="{22C53D34-AC8E-4F1B-A5EA-5D31F90CD1B4}" type="presParOf" srcId="{F95593C5-28D9-4269-8BFF-2713FE2B6EAF}" destId="{6A10F0B2-B6E0-4BD2-8A0F-72F402797B87}" srcOrd="0" destOrd="0" presId="urn:microsoft.com/office/officeart/2009/3/layout/StepUpProcess"/>
    <dgm:cxn modelId="{EF4423FC-D2D7-4878-ADAE-82E55D24809E}" type="presParOf" srcId="{F95593C5-28D9-4269-8BFF-2713FE2B6EAF}" destId="{0B731939-CC0F-4BF0-ADE9-5F5ABFF4C6D1}" srcOrd="1" destOrd="0" presId="urn:microsoft.com/office/officeart/2009/3/layout/StepUpProcess"/>
    <dgm:cxn modelId="{11D0C3F6-EFCE-482E-8821-EC63EC6D7682}" type="presParOf" srcId="{F95593C5-28D9-4269-8BFF-2713FE2B6EAF}" destId="{86476C40-80D9-4B73-AF54-F5336C8A84D5}" srcOrd="2" destOrd="0" presId="urn:microsoft.com/office/officeart/2009/3/layout/StepUpProcess"/>
    <dgm:cxn modelId="{03B8074B-3116-4450-9DB8-738713B463B1}" type="presParOf" srcId="{37F6F537-DEA0-44A2-820E-53C0ABAFA133}" destId="{64BB9D06-25BB-45CF-8047-60906E0FF2F4}" srcOrd="3" destOrd="0" presId="urn:microsoft.com/office/officeart/2009/3/layout/StepUpProcess"/>
    <dgm:cxn modelId="{91C56E18-9E54-47C9-BCE9-B78F7D60B703}" type="presParOf" srcId="{64BB9D06-25BB-45CF-8047-60906E0FF2F4}" destId="{5F781592-3C6E-4051-8414-B13E5A7BE9F7}" srcOrd="0" destOrd="0" presId="urn:microsoft.com/office/officeart/2009/3/layout/StepUpProcess"/>
    <dgm:cxn modelId="{6889259F-61E3-42A1-833A-8AF978610915}" type="presParOf" srcId="{37F6F537-DEA0-44A2-820E-53C0ABAFA133}" destId="{78C5DDE5-5173-471E-B2A4-95F358627097}" srcOrd="4" destOrd="0" presId="urn:microsoft.com/office/officeart/2009/3/layout/StepUpProcess"/>
    <dgm:cxn modelId="{DB796145-D977-47E1-ABFB-3A8E58045DCC}" type="presParOf" srcId="{78C5DDE5-5173-471E-B2A4-95F358627097}" destId="{C35EB237-E79C-4EC4-91A8-F6F0A94538C1}" srcOrd="0" destOrd="0" presId="urn:microsoft.com/office/officeart/2009/3/layout/StepUpProcess"/>
    <dgm:cxn modelId="{EF29A3FD-F4BC-4103-8538-DA111CE31987}" type="presParOf" srcId="{78C5DDE5-5173-471E-B2A4-95F358627097}" destId="{7AA81689-B57E-4D79-8731-CDC53FEB0B0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EF1661-AF9F-45E6-A2A6-B00CCBB67C61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76898786-1BCC-415C-9285-487E4168FEC9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Etapa 1. Informe de responsabilidades profesionales</a:t>
          </a:r>
        </a:p>
        <a:p>
          <a:r>
            <a:rPr lang="es-ES" b="1" dirty="0" smtClean="0">
              <a:solidFill>
                <a:schemeClr val="tx1"/>
              </a:solidFill>
            </a:rPr>
            <a:t>Énfasis: dimensiones 3, 4 y 5</a:t>
          </a:r>
          <a:endParaRPr lang="es-ES" b="1" dirty="0">
            <a:solidFill>
              <a:schemeClr val="tx1"/>
            </a:solidFill>
          </a:endParaRPr>
        </a:p>
      </dgm:t>
    </dgm:pt>
    <dgm:pt modelId="{FB7BFB05-1A45-4C99-80E4-1F4977C6F1AA}" type="parTrans" cxnId="{131E27DE-E073-4A91-992A-41EA9AFF5D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3191A54-4044-4C75-BFFE-9F2CD47AAC76}" type="sibTrans" cxnId="{131E27DE-E073-4A91-992A-41EA9AFF5D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349D6A9-C77F-4574-B46A-5279FABA96CD}">
      <dgm:prSet phldrT="[Texto]"/>
      <dgm:spPr/>
      <dgm:t>
        <a:bodyPr/>
        <a:lstStyle/>
        <a:p>
          <a:r>
            <a:rPr lang="es-ES" dirty="0" smtClean="0"/>
            <a:t>Etapa 2. Proyecto de intervención del asesor técnico pedagógico</a:t>
          </a:r>
        </a:p>
        <a:p>
          <a:r>
            <a:rPr lang="es-ES" dirty="0" smtClean="0"/>
            <a:t>Énfasis: dimensiones: dimensiones 1, 2 y 3</a:t>
          </a:r>
          <a:endParaRPr lang="es-ES" dirty="0"/>
        </a:p>
      </dgm:t>
    </dgm:pt>
    <dgm:pt modelId="{674B4F5B-F34E-495C-9C21-87271DF92434}" type="parTrans" cxnId="{944483C7-E9E4-4CB5-8528-F56DCF403B9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8E97DE2-0167-49B6-AA6B-1F000DDD21E0}" type="sibTrans" cxnId="{944483C7-E9E4-4CB5-8528-F56DCF403B9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AAE5C23-66F3-4E8B-AD6A-19A2C53518BF}">
      <dgm:prSet phldrT="[Texto]"/>
      <dgm:spPr/>
      <dgm:t>
        <a:bodyPr/>
        <a:lstStyle/>
        <a:p>
          <a:r>
            <a:rPr lang="es-ES" dirty="0" smtClean="0"/>
            <a:t>Etapa 3. Examen de conocimientos y habilidades para la asesoría técnica pedagógica</a:t>
          </a:r>
        </a:p>
        <a:p>
          <a:r>
            <a:rPr lang="es-ES" dirty="0" smtClean="0"/>
            <a:t>Énfasis: dimensiones 1 y 4</a:t>
          </a:r>
        </a:p>
      </dgm:t>
    </dgm:pt>
    <dgm:pt modelId="{A71EAFEC-CBE0-4E6F-9D1F-B22C7CC564FA}" type="parTrans" cxnId="{806874FF-E26A-4449-B2A7-8C777A5F9DB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1718FC2-D21E-4985-9FCC-68870DDF74FF}" type="sibTrans" cxnId="{806874FF-E26A-4449-B2A7-8C777A5F9DB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D388E37-D1FA-44AA-BC20-66AA216CFD70}" type="pres">
      <dgm:prSet presAssocID="{75EF1661-AF9F-45E6-A2A6-B00CCBB67C61}" presName="CompostProcess" presStyleCnt="0">
        <dgm:presLayoutVars>
          <dgm:dir/>
          <dgm:resizeHandles val="exact"/>
        </dgm:presLayoutVars>
      </dgm:prSet>
      <dgm:spPr/>
    </dgm:pt>
    <dgm:pt modelId="{27C52896-2AE7-4502-874B-29E4F0981D06}" type="pres">
      <dgm:prSet presAssocID="{75EF1661-AF9F-45E6-A2A6-B00CCBB67C61}" presName="arrow" presStyleLbl="bgShp" presStyleIdx="0" presStyleCnt="1" custLinFactNeighborX="3121" custLinFactNeighborY="641"/>
      <dgm:spPr/>
    </dgm:pt>
    <dgm:pt modelId="{E861D494-F675-41D6-917D-4503DB00FF75}" type="pres">
      <dgm:prSet presAssocID="{75EF1661-AF9F-45E6-A2A6-B00CCBB67C61}" presName="linearProcess" presStyleCnt="0"/>
      <dgm:spPr/>
    </dgm:pt>
    <dgm:pt modelId="{115F664A-C9BD-4D2C-AB2C-6B11B86AA35A}" type="pres">
      <dgm:prSet presAssocID="{76898786-1BCC-415C-9285-487E4168FEC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3C2638E-AE41-48E1-BE2B-4A6C39E67127}" type="pres">
      <dgm:prSet presAssocID="{33191A54-4044-4C75-BFFE-9F2CD47AAC76}" presName="sibTrans" presStyleCnt="0"/>
      <dgm:spPr/>
    </dgm:pt>
    <dgm:pt modelId="{5D540F9B-413A-411C-807D-548793375055}" type="pres">
      <dgm:prSet presAssocID="{C349D6A9-C77F-4574-B46A-5279FABA96C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B352DAD-9D97-48BC-ABE0-247D9664EF23}" type="pres">
      <dgm:prSet presAssocID="{E8E97DE2-0167-49B6-AA6B-1F000DDD21E0}" presName="sibTrans" presStyleCnt="0"/>
      <dgm:spPr/>
    </dgm:pt>
    <dgm:pt modelId="{11B20B57-050B-486D-8262-7FBA00FE0863}" type="pres">
      <dgm:prSet presAssocID="{FAAE5C23-66F3-4E8B-AD6A-19A2C53518B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C09081C-3454-4594-940A-ED404F56B91E}" type="presOf" srcId="{75EF1661-AF9F-45E6-A2A6-B00CCBB67C61}" destId="{FD388E37-D1FA-44AA-BC20-66AA216CFD70}" srcOrd="0" destOrd="0" presId="urn:microsoft.com/office/officeart/2005/8/layout/hProcess9"/>
    <dgm:cxn modelId="{E9011E5C-37BB-4C33-ABC7-E7EE2FA78B15}" type="presOf" srcId="{C349D6A9-C77F-4574-B46A-5279FABA96CD}" destId="{5D540F9B-413A-411C-807D-548793375055}" srcOrd="0" destOrd="0" presId="urn:microsoft.com/office/officeart/2005/8/layout/hProcess9"/>
    <dgm:cxn modelId="{806874FF-E26A-4449-B2A7-8C777A5F9DBE}" srcId="{75EF1661-AF9F-45E6-A2A6-B00CCBB67C61}" destId="{FAAE5C23-66F3-4E8B-AD6A-19A2C53518BF}" srcOrd="2" destOrd="0" parTransId="{A71EAFEC-CBE0-4E6F-9D1F-B22C7CC564FA}" sibTransId="{B1718FC2-D21E-4985-9FCC-68870DDF74FF}"/>
    <dgm:cxn modelId="{DA5E002B-86E3-4B71-B2E4-8212EC6D1E91}" type="presOf" srcId="{76898786-1BCC-415C-9285-487E4168FEC9}" destId="{115F664A-C9BD-4D2C-AB2C-6B11B86AA35A}" srcOrd="0" destOrd="0" presId="urn:microsoft.com/office/officeart/2005/8/layout/hProcess9"/>
    <dgm:cxn modelId="{A88F3F4B-105F-4E5E-8A93-DDE731038EB9}" type="presOf" srcId="{FAAE5C23-66F3-4E8B-AD6A-19A2C53518BF}" destId="{11B20B57-050B-486D-8262-7FBA00FE0863}" srcOrd="0" destOrd="0" presId="urn:microsoft.com/office/officeart/2005/8/layout/hProcess9"/>
    <dgm:cxn modelId="{131E27DE-E073-4A91-992A-41EA9AFF5D97}" srcId="{75EF1661-AF9F-45E6-A2A6-B00CCBB67C61}" destId="{76898786-1BCC-415C-9285-487E4168FEC9}" srcOrd="0" destOrd="0" parTransId="{FB7BFB05-1A45-4C99-80E4-1F4977C6F1AA}" sibTransId="{33191A54-4044-4C75-BFFE-9F2CD47AAC76}"/>
    <dgm:cxn modelId="{944483C7-E9E4-4CB5-8528-F56DCF403B9E}" srcId="{75EF1661-AF9F-45E6-A2A6-B00CCBB67C61}" destId="{C349D6A9-C77F-4574-B46A-5279FABA96CD}" srcOrd="1" destOrd="0" parTransId="{674B4F5B-F34E-495C-9C21-87271DF92434}" sibTransId="{E8E97DE2-0167-49B6-AA6B-1F000DDD21E0}"/>
    <dgm:cxn modelId="{2DDF1288-B29E-47BF-B2D7-19C41DF144ED}" type="presParOf" srcId="{FD388E37-D1FA-44AA-BC20-66AA216CFD70}" destId="{27C52896-2AE7-4502-874B-29E4F0981D06}" srcOrd="0" destOrd="0" presId="urn:microsoft.com/office/officeart/2005/8/layout/hProcess9"/>
    <dgm:cxn modelId="{70A9CC41-8F54-42AD-A4D6-8D5275AEF10D}" type="presParOf" srcId="{FD388E37-D1FA-44AA-BC20-66AA216CFD70}" destId="{E861D494-F675-41D6-917D-4503DB00FF75}" srcOrd="1" destOrd="0" presId="urn:microsoft.com/office/officeart/2005/8/layout/hProcess9"/>
    <dgm:cxn modelId="{37FD2DC5-9433-4D1D-BFB7-20753C4F0155}" type="presParOf" srcId="{E861D494-F675-41D6-917D-4503DB00FF75}" destId="{115F664A-C9BD-4D2C-AB2C-6B11B86AA35A}" srcOrd="0" destOrd="0" presId="urn:microsoft.com/office/officeart/2005/8/layout/hProcess9"/>
    <dgm:cxn modelId="{2746B0DB-B17C-4749-AB4B-8927A837EAAC}" type="presParOf" srcId="{E861D494-F675-41D6-917D-4503DB00FF75}" destId="{F3C2638E-AE41-48E1-BE2B-4A6C39E67127}" srcOrd="1" destOrd="0" presId="urn:microsoft.com/office/officeart/2005/8/layout/hProcess9"/>
    <dgm:cxn modelId="{12514354-814C-4E1A-ACB7-15FC6A6424F5}" type="presParOf" srcId="{E861D494-F675-41D6-917D-4503DB00FF75}" destId="{5D540F9B-413A-411C-807D-548793375055}" srcOrd="2" destOrd="0" presId="urn:microsoft.com/office/officeart/2005/8/layout/hProcess9"/>
    <dgm:cxn modelId="{370B3F6F-B25A-4D41-9289-CB28326C22AF}" type="presParOf" srcId="{E861D494-F675-41D6-917D-4503DB00FF75}" destId="{9B352DAD-9D97-48BC-ABE0-247D9664EF23}" srcOrd="3" destOrd="0" presId="urn:microsoft.com/office/officeart/2005/8/layout/hProcess9"/>
    <dgm:cxn modelId="{B42B9449-1BAB-4F78-843A-4CD6DBBE9E0D}" type="presParOf" srcId="{E861D494-F675-41D6-917D-4503DB00FF75}" destId="{11B20B57-050B-486D-8262-7FBA00FE086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0E9045-87EC-41EF-9C55-274BC24EAE67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0379EED-5ED7-4A7A-948B-25B4EA417E7A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Momento 1: Elaboración</a:t>
          </a:r>
          <a:endParaRPr lang="es-ES" b="1" dirty="0">
            <a:solidFill>
              <a:schemeClr val="tx1"/>
            </a:solidFill>
          </a:endParaRPr>
        </a:p>
      </dgm:t>
    </dgm:pt>
    <dgm:pt modelId="{B2187499-2980-4A39-BE46-604BDD324159}" type="parTrans" cxnId="{3E69F210-7974-44B2-B1D1-FF745F3D57BC}">
      <dgm:prSet/>
      <dgm:spPr/>
      <dgm:t>
        <a:bodyPr/>
        <a:lstStyle/>
        <a:p>
          <a:endParaRPr lang="es-ES"/>
        </a:p>
      </dgm:t>
    </dgm:pt>
    <dgm:pt modelId="{8204FA2D-C0F5-43D8-9709-62CE7E41E4AD}" type="sibTrans" cxnId="{3E69F210-7974-44B2-B1D1-FF745F3D57BC}">
      <dgm:prSet/>
      <dgm:spPr/>
      <dgm:t>
        <a:bodyPr/>
        <a:lstStyle/>
        <a:p>
          <a:endParaRPr lang="es-ES"/>
        </a:p>
      </dgm:t>
    </dgm:pt>
    <dgm:pt modelId="{590C1C7F-75A1-4939-94BF-23518F299425}">
      <dgm:prSet phldrT="[Texto]" phldr="1"/>
      <dgm:spPr/>
      <dgm:t>
        <a:bodyPr/>
        <a:lstStyle/>
        <a:p>
          <a:endParaRPr lang="es-ES" dirty="0"/>
        </a:p>
      </dgm:t>
    </dgm:pt>
    <dgm:pt modelId="{B9E39FAD-A252-4EEE-BB3C-0C9FF2142A9D}" type="parTrans" cxnId="{38FB7615-FBA0-4FAC-B1D5-A24078664AA8}">
      <dgm:prSet/>
      <dgm:spPr/>
      <dgm:t>
        <a:bodyPr/>
        <a:lstStyle/>
        <a:p>
          <a:endParaRPr lang="es-ES"/>
        </a:p>
      </dgm:t>
    </dgm:pt>
    <dgm:pt modelId="{53D72FB3-8228-44A1-B6D9-18AAD74DAA30}" type="sibTrans" cxnId="{38FB7615-FBA0-4FAC-B1D5-A24078664AA8}">
      <dgm:prSet/>
      <dgm:spPr/>
      <dgm:t>
        <a:bodyPr/>
        <a:lstStyle/>
        <a:p>
          <a:endParaRPr lang="es-ES"/>
        </a:p>
      </dgm:t>
    </dgm:pt>
    <dgm:pt modelId="{C1F92E1F-61C5-40CA-A734-A0AB7674FB6B}">
      <dgm:prSet phldrT="[Texto]"/>
      <dgm:spPr/>
      <dgm:t>
        <a:bodyPr/>
        <a:lstStyle/>
        <a:p>
          <a:r>
            <a:rPr lang="es-ES" dirty="0" smtClean="0"/>
            <a:t>Momento 2: Desarrollo del plan de trabajo</a:t>
          </a:r>
          <a:endParaRPr lang="es-ES" dirty="0"/>
        </a:p>
      </dgm:t>
    </dgm:pt>
    <dgm:pt modelId="{D1F85163-83C7-4232-89FB-4957EEB9CE69}" type="parTrans" cxnId="{A894672A-A33E-449F-9AF3-FF2BA5C70518}">
      <dgm:prSet/>
      <dgm:spPr/>
      <dgm:t>
        <a:bodyPr/>
        <a:lstStyle/>
        <a:p>
          <a:endParaRPr lang="es-ES"/>
        </a:p>
      </dgm:t>
    </dgm:pt>
    <dgm:pt modelId="{5B2AC62C-6375-4BAC-B8C2-703C5C16F00A}" type="sibTrans" cxnId="{A894672A-A33E-449F-9AF3-FF2BA5C70518}">
      <dgm:prSet/>
      <dgm:spPr/>
      <dgm:t>
        <a:bodyPr/>
        <a:lstStyle/>
        <a:p>
          <a:endParaRPr lang="es-ES"/>
        </a:p>
      </dgm:t>
    </dgm:pt>
    <dgm:pt modelId="{509DA9EC-DE88-4243-A4C6-608B9E532539}">
      <dgm:prSet phldrT="[Texto]" phldr="1"/>
      <dgm:spPr/>
      <dgm:t>
        <a:bodyPr/>
        <a:lstStyle/>
        <a:p>
          <a:endParaRPr lang="es-ES" dirty="0"/>
        </a:p>
      </dgm:t>
    </dgm:pt>
    <dgm:pt modelId="{9E5B8353-07CB-4A0D-9E14-56AC663A71CD}" type="parTrans" cxnId="{31ED4317-6461-4545-A15B-3A3D2E360624}">
      <dgm:prSet/>
      <dgm:spPr/>
      <dgm:t>
        <a:bodyPr/>
        <a:lstStyle/>
        <a:p>
          <a:endParaRPr lang="es-ES"/>
        </a:p>
      </dgm:t>
    </dgm:pt>
    <dgm:pt modelId="{52F16CE3-737E-4DCD-AD17-A36109989475}" type="sibTrans" cxnId="{31ED4317-6461-4545-A15B-3A3D2E360624}">
      <dgm:prSet/>
      <dgm:spPr/>
      <dgm:t>
        <a:bodyPr/>
        <a:lstStyle/>
        <a:p>
          <a:endParaRPr lang="es-ES"/>
        </a:p>
      </dgm:t>
    </dgm:pt>
    <dgm:pt modelId="{7B54E23D-F92F-4518-8B3F-A10E0D01BDF6}">
      <dgm:prSet phldrT="[Texto]"/>
      <dgm:spPr/>
      <dgm:t>
        <a:bodyPr/>
        <a:lstStyle/>
        <a:p>
          <a:r>
            <a:rPr lang="es-ES" dirty="0" smtClean="0"/>
            <a:t>Momento 3: Análisis y reflexión</a:t>
          </a:r>
          <a:endParaRPr lang="es-ES" dirty="0"/>
        </a:p>
      </dgm:t>
    </dgm:pt>
    <dgm:pt modelId="{25589EA8-0370-48B3-BAA2-F61B5DD30846}" type="parTrans" cxnId="{94261794-AA1F-4143-9E8E-6BC46B8158D0}">
      <dgm:prSet/>
      <dgm:spPr/>
      <dgm:t>
        <a:bodyPr/>
        <a:lstStyle/>
        <a:p>
          <a:endParaRPr lang="es-ES"/>
        </a:p>
      </dgm:t>
    </dgm:pt>
    <dgm:pt modelId="{F306B301-9761-4DE9-8AE9-BEB94010FC84}" type="sibTrans" cxnId="{94261794-AA1F-4143-9E8E-6BC46B8158D0}">
      <dgm:prSet/>
      <dgm:spPr/>
      <dgm:t>
        <a:bodyPr/>
        <a:lstStyle/>
        <a:p>
          <a:endParaRPr lang="es-ES"/>
        </a:p>
      </dgm:t>
    </dgm:pt>
    <dgm:pt modelId="{82A1B82A-81DE-4AA6-8103-E4C3EBB3607D}">
      <dgm:prSet phldrT="[Texto]" phldr="1"/>
      <dgm:spPr/>
      <dgm:t>
        <a:bodyPr/>
        <a:lstStyle/>
        <a:p>
          <a:endParaRPr lang="es-ES" dirty="0"/>
        </a:p>
      </dgm:t>
    </dgm:pt>
    <dgm:pt modelId="{69652DCA-4FEC-4B1B-BBE3-4235F0A53D8F}" type="parTrans" cxnId="{23745173-F95F-49A2-B5C1-2E637A31D9D7}">
      <dgm:prSet/>
      <dgm:spPr/>
      <dgm:t>
        <a:bodyPr/>
        <a:lstStyle/>
        <a:p>
          <a:endParaRPr lang="es-ES"/>
        </a:p>
      </dgm:t>
    </dgm:pt>
    <dgm:pt modelId="{6AA2D599-1797-442F-9E95-A7CCF538A5FE}" type="sibTrans" cxnId="{23745173-F95F-49A2-B5C1-2E637A31D9D7}">
      <dgm:prSet/>
      <dgm:spPr/>
      <dgm:t>
        <a:bodyPr/>
        <a:lstStyle/>
        <a:p>
          <a:endParaRPr lang="es-ES"/>
        </a:p>
      </dgm:t>
    </dgm:pt>
    <dgm:pt modelId="{CFEABE5B-2B46-4B68-BEA6-F8D9FFDB5855}" type="pres">
      <dgm:prSet presAssocID="{800E9045-87EC-41EF-9C55-274BC24EAE6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6DAACB53-06E5-477B-AC26-EA7B35954482}" type="pres">
      <dgm:prSet presAssocID="{30379EED-5ED7-4A7A-948B-25B4EA417E7A}" presName="composite" presStyleCnt="0"/>
      <dgm:spPr/>
      <dgm:t>
        <a:bodyPr/>
        <a:lstStyle/>
        <a:p>
          <a:endParaRPr lang="es-MX"/>
        </a:p>
      </dgm:t>
    </dgm:pt>
    <dgm:pt modelId="{153E3439-391D-4D9A-B361-94CEA5905F33}" type="pres">
      <dgm:prSet presAssocID="{30379EED-5ED7-4A7A-948B-25B4EA417E7A}" presName="bentUpArrow1" presStyleLbl="alignImgPlace1" presStyleIdx="0" presStyleCnt="2"/>
      <dgm:spPr/>
      <dgm:t>
        <a:bodyPr/>
        <a:lstStyle/>
        <a:p>
          <a:endParaRPr lang="es-MX"/>
        </a:p>
      </dgm:t>
    </dgm:pt>
    <dgm:pt modelId="{DCB1E255-3F12-450C-B6EF-A4C07A7B183D}" type="pres">
      <dgm:prSet presAssocID="{30379EED-5ED7-4A7A-948B-25B4EA417E7A}" presName="ParentText" presStyleLbl="node1" presStyleIdx="0" presStyleCnt="3" custLinFactNeighborX="4296" custLinFactNeighborY="-661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C68AD3-05F6-4FFC-BF4F-2A7566052574}" type="pres">
      <dgm:prSet presAssocID="{30379EED-5ED7-4A7A-948B-25B4EA417E7A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BFCA97C-4F2C-475C-8D0B-54765031C3C2}" type="pres">
      <dgm:prSet presAssocID="{8204FA2D-C0F5-43D8-9709-62CE7E41E4AD}" presName="sibTrans" presStyleCnt="0"/>
      <dgm:spPr/>
      <dgm:t>
        <a:bodyPr/>
        <a:lstStyle/>
        <a:p>
          <a:endParaRPr lang="es-MX"/>
        </a:p>
      </dgm:t>
    </dgm:pt>
    <dgm:pt modelId="{E7B89D32-8E72-436E-8423-E1919733C704}" type="pres">
      <dgm:prSet presAssocID="{C1F92E1F-61C5-40CA-A734-A0AB7674FB6B}" presName="composite" presStyleCnt="0"/>
      <dgm:spPr/>
      <dgm:t>
        <a:bodyPr/>
        <a:lstStyle/>
        <a:p>
          <a:endParaRPr lang="es-MX"/>
        </a:p>
      </dgm:t>
    </dgm:pt>
    <dgm:pt modelId="{EC4107EC-01DF-446A-AA0A-ED004BF141B2}" type="pres">
      <dgm:prSet presAssocID="{C1F92E1F-61C5-40CA-A734-A0AB7674FB6B}" presName="bentUpArrow1" presStyleLbl="alignImgPlace1" presStyleIdx="1" presStyleCnt="2"/>
      <dgm:spPr/>
      <dgm:t>
        <a:bodyPr/>
        <a:lstStyle/>
        <a:p>
          <a:endParaRPr lang="es-MX"/>
        </a:p>
      </dgm:t>
    </dgm:pt>
    <dgm:pt modelId="{0BB167C3-A498-4569-9B86-16D58A92A349}" type="pres">
      <dgm:prSet presAssocID="{C1F92E1F-61C5-40CA-A734-A0AB7674FB6B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48FF7F1-345E-4EAF-B985-3DDB5307C919}" type="pres">
      <dgm:prSet presAssocID="{C1F92E1F-61C5-40CA-A734-A0AB7674FB6B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7A202B9-B2C3-4E8B-9391-9AC4783921BA}" type="pres">
      <dgm:prSet presAssocID="{5B2AC62C-6375-4BAC-B8C2-703C5C16F00A}" presName="sibTrans" presStyleCnt="0"/>
      <dgm:spPr/>
      <dgm:t>
        <a:bodyPr/>
        <a:lstStyle/>
        <a:p>
          <a:endParaRPr lang="es-MX"/>
        </a:p>
      </dgm:t>
    </dgm:pt>
    <dgm:pt modelId="{9B3A5D40-4C45-44A4-AFCB-DD7DB7B6A167}" type="pres">
      <dgm:prSet presAssocID="{7B54E23D-F92F-4518-8B3F-A10E0D01BDF6}" presName="composite" presStyleCnt="0"/>
      <dgm:spPr/>
      <dgm:t>
        <a:bodyPr/>
        <a:lstStyle/>
        <a:p>
          <a:endParaRPr lang="es-MX"/>
        </a:p>
      </dgm:t>
    </dgm:pt>
    <dgm:pt modelId="{DE801EF4-F012-4558-A7BB-3C28DA9B52DF}" type="pres">
      <dgm:prSet presAssocID="{7B54E23D-F92F-4518-8B3F-A10E0D01BDF6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9AEDE1-A48A-4E79-87F8-30CBD036AC23}" type="pres">
      <dgm:prSet presAssocID="{7B54E23D-F92F-4518-8B3F-A10E0D01BDF6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2E7ECA0-4A93-4E3A-9F7C-1C4ADFC19320}" type="presOf" srcId="{7B54E23D-F92F-4518-8B3F-A10E0D01BDF6}" destId="{DE801EF4-F012-4558-A7BB-3C28DA9B52DF}" srcOrd="0" destOrd="0" presId="urn:microsoft.com/office/officeart/2005/8/layout/StepDownProcess"/>
    <dgm:cxn modelId="{B9D709C8-A679-4463-81BC-693D035D6511}" type="presOf" srcId="{30379EED-5ED7-4A7A-948B-25B4EA417E7A}" destId="{DCB1E255-3F12-450C-B6EF-A4C07A7B183D}" srcOrd="0" destOrd="0" presId="urn:microsoft.com/office/officeart/2005/8/layout/StepDownProcess"/>
    <dgm:cxn modelId="{38171DE3-9D5F-45FD-AD27-BC3A5150661E}" type="presOf" srcId="{C1F92E1F-61C5-40CA-A734-A0AB7674FB6B}" destId="{0BB167C3-A498-4569-9B86-16D58A92A349}" srcOrd="0" destOrd="0" presId="urn:microsoft.com/office/officeart/2005/8/layout/StepDownProcess"/>
    <dgm:cxn modelId="{94261794-AA1F-4143-9E8E-6BC46B8158D0}" srcId="{800E9045-87EC-41EF-9C55-274BC24EAE67}" destId="{7B54E23D-F92F-4518-8B3F-A10E0D01BDF6}" srcOrd="2" destOrd="0" parTransId="{25589EA8-0370-48B3-BAA2-F61B5DD30846}" sibTransId="{F306B301-9761-4DE9-8AE9-BEB94010FC84}"/>
    <dgm:cxn modelId="{23745173-F95F-49A2-B5C1-2E637A31D9D7}" srcId="{7B54E23D-F92F-4518-8B3F-A10E0D01BDF6}" destId="{82A1B82A-81DE-4AA6-8103-E4C3EBB3607D}" srcOrd="0" destOrd="0" parTransId="{69652DCA-4FEC-4B1B-BBE3-4235F0A53D8F}" sibTransId="{6AA2D599-1797-442F-9E95-A7CCF538A5FE}"/>
    <dgm:cxn modelId="{31ED4317-6461-4545-A15B-3A3D2E360624}" srcId="{C1F92E1F-61C5-40CA-A734-A0AB7674FB6B}" destId="{509DA9EC-DE88-4243-A4C6-608B9E532539}" srcOrd="0" destOrd="0" parTransId="{9E5B8353-07CB-4A0D-9E14-56AC663A71CD}" sibTransId="{52F16CE3-737E-4DCD-AD17-A36109989475}"/>
    <dgm:cxn modelId="{83E2B19D-FB8D-4B46-89C1-753AE2EE7E3C}" type="presOf" srcId="{82A1B82A-81DE-4AA6-8103-E4C3EBB3607D}" destId="{A79AEDE1-A48A-4E79-87F8-30CBD036AC23}" srcOrd="0" destOrd="0" presId="urn:microsoft.com/office/officeart/2005/8/layout/StepDownProcess"/>
    <dgm:cxn modelId="{6DFC7807-A4FD-4E46-A204-18180B6DBC5F}" type="presOf" srcId="{800E9045-87EC-41EF-9C55-274BC24EAE67}" destId="{CFEABE5B-2B46-4B68-BEA6-F8D9FFDB5855}" srcOrd="0" destOrd="0" presId="urn:microsoft.com/office/officeart/2005/8/layout/StepDownProcess"/>
    <dgm:cxn modelId="{A894672A-A33E-449F-9AF3-FF2BA5C70518}" srcId="{800E9045-87EC-41EF-9C55-274BC24EAE67}" destId="{C1F92E1F-61C5-40CA-A734-A0AB7674FB6B}" srcOrd="1" destOrd="0" parTransId="{D1F85163-83C7-4232-89FB-4957EEB9CE69}" sibTransId="{5B2AC62C-6375-4BAC-B8C2-703C5C16F00A}"/>
    <dgm:cxn modelId="{3CD1AD32-C166-4596-BF44-CF0039159B2D}" type="presOf" srcId="{509DA9EC-DE88-4243-A4C6-608B9E532539}" destId="{E48FF7F1-345E-4EAF-B985-3DDB5307C919}" srcOrd="0" destOrd="0" presId="urn:microsoft.com/office/officeart/2005/8/layout/StepDownProcess"/>
    <dgm:cxn modelId="{38FB7615-FBA0-4FAC-B1D5-A24078664AA8}" srcId="{30379EED-5ED7-4A7A-948B-25B4EA417E7A}" destId="{590C1C7F-75A1-4939-94BF-23518F299425}" srcOrd="0" destOrd="0" parTransId="{B9E39FAD-A252-4EEE-BB3C-0C9FF2142A9D}" sibTransId="{53D72FB3-8228-44A1-B6D9-18AAD74DAA30}"/>
    <dgm:cxn modelId="{06E81A6F-A71A-4716-8B65-3B135334E7C1}" type="presOf" srcId="{590C1C7F-75A1-4939-94BF-23518F299425}" destId="{C1C68AD3-05F6-4FFC-BF4F-2A7566052574}" srcOrd="0" destOrd="0" presId="urn:microsoft.com/office/officeart/2005/8/layout/StepDownProcess"/>
    <dgm:cxn modelId="{3E69F210-7974-44B2-B1D1-FF745F3D57BC}" srcId="{800E9045-87EC-41EF-9C55-274BC24EAE67}" destId="{30379EED-5ED7-4A7A-948B-25B4EA417E7A}" srcOrd="0" destOrd="0" parTransId="{B2187499-2980-4A39-BE46-604BDD324159}" sibTransId="{8204FA2D-C0F5-43D8-9709-62CE7E41E4AD}"/>
    <dgm:cxn modelId="{7E591A77-368F-434B-A8C1-9A442979DE13}" type="presParOf" srcId="{CFEABE5B-2B46-4B68-BEA6-F8D9FFDB5855}" destId="{6DAACB53-06E5-477B-AC26-EA7B35954482}" srcOrd="0" destOrd="0" presId="urn:microsoft.com/office/officeart/2005/8/layout/StepDownProcess"/>
    <dgm:cxn modelId="{3AE4DE85-E002-4A01-948E-5A7DDAAFFFE8}" type="presParOf" srcId="{6DAACB53-06E5-477B-AC26-EA7B35954482}" destId="{153E3439-391D-4D9A-B361-94CEA5905F33}" srcOrd="0" destOrd="0" presId="urn:microsoft.com/office/officeart/2005/8/layout/StepDownProcess"/>
    <dgm:cxn modelId="{3CBE9127-02E9-4B98-BC4D-EFEEBD65BDC9}" type="presParOf" srcId="{6DAACB53-06E5-477B-AC26-EA7B35954482}" destId="{DCB1E255-3F12-450C-B6EF-A4C07A7B183D}" srcOrd="1" destOrd="0" presId="urn:microsoft.com/office/officeart/2005/8/layout/StepDownProcess"/>
    <dgm:cxn modelId="{B04438F2-FCA7-41B7-B3C4-2E5BF0CA7087}" type="presParOf" srcId="{6DAACB53-06E5-477B-AC26-EA7B35954482}" destId="{C1C68AD3-05F6-4FFC-BF4F-2A7566052574}" srcOrd="2" destOrd="0" presId="urn:microsoft.com/office/officeart/2005/8/layout/StepDownProcess"/>
    <dgm:cxn modelId="{EBAE08A1-EE88-40D0-8D60-401693B55C72}" type="presParOf" srcId="{CFEABE5B-2B46-4B68-BEA6-F8D9FFDB5855}" destId="{CBFCA97C-4F2C-475C-8D0B-54765031C3C2}" srcOrd="1" destOrd="0" presId="urn:microsoft.com/office/officeart/2005/8/layout/StepDownProcess"/>
    <dgm:cxn modelId="{03C3DF29-29D3-436C-8F7F-3C155DE227D6}" type="presParOf" srcId="{CFEABE5B-2B46-4B68-BEA6-F8D9FFDB5855}" destId="{E7B89D32-8E72-436E-8423-E1919733C704}" srcOrd="2" destOrd="0" presId="urn:microsoft.com/office/officeart/2005/8/layout/StepDownProcess"/>
    <dgm:cxn modelId="{3CF5DDCA-0778-4463-928D-55EDCAD05534}" type="presParOf" srcId="{E7B89D32-8E72-436E-8423-E1919733C704}" destId="{EC4107EC-01DF-446A-AA0A-ED004BF141B2}" srcOrd="0" destOrd="0" presId="urn:microsoft.com/office/officeart/2005/8/layout/StepDownProcess"/>
    <dgm:cxn modelId="{FA21DC6E-258D-4F18-8F0A-7F86F3EEC858}" type="presParOf" srcId="{E7B89D32-8E72-436E-8423-E1919733C704}" destId="{0BB167C3-A498-4569-9B86-16D58A92A349}" srcOrd="1" destOrd="0" presId="urn:microsoft.com/office/officeart/2005/8/layout/StepDownProcess"/>
    <dgm:cxn modelId="{2210A802-6F86-4E55-87D2-FA39ECD24FF4}" type="presParOf" srcId="{E7B89D32-8E72-436E-8423-E1919733C704}" destId="{E48FF7F1-345E-4EAF-B985-3DDB5307C919}" srcOrd="2" destOrd="0" presId="urn:microsoft.com/office/officeart/2005/8/layout/StepDownProcess"/>
    <dgm:cxn modelId="{CB70F08E-B412-4617-9620-0114BB177531}" type="presParOf" srcId="{CFEABE5B-2B46-4B68-BEA6-F8D9FFDB5855}" destId="{77A202B9-B2C3-4E8B-9391-9AC4783921BA}" srcOrd="3" destOrd="0" presId="urn:microsoft.com/office/officeart/2005/8/layout/StepDownProcess"/>
    <dgm:cxn modelId="{46B7B988-2588-4F8F-9B0C-28E4D497CE81}" type="presParOf" srcId="{CFEABE5B-2B46-4B68-BEA6-F8D9FFDB5855}" destId="{9B3A5D40-4C45-44A4-AFCB-DD7DB7B6A167}" srcOrd="4" destOrd="0" presId="urn:microsoft.com/office/officeart/2005/8/layout/StepDownProcess"/>
    <dgm:cxn modelId="{D0AE863F-9EE4-4D8C-9CD9-35F035035C13}" type="presParOf" srcId="{9B3A5D40-4C45-44A4-AFCB-DD7DB7B6A167}" destId="{DE801EF4-F012-4558-A7BB-3C28DA9B52DF}" srcOrd="0" destOrd="0" presId="urn:microsoft.com/office/officeart/2005/8/layout/StepDownProcess"/>
    <dgm:cxn modelId="{F023616A-9A16-4E4A-92C0-704D2EED0B50}" type="presParOf" srcId="{9B3A5D40-4C45-44A4-AFCB-DD7DB7B6A167}" destId="{A79AEDE1-A48A-4E79-87F8-30CBD036AC23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F056A2-19FA-4BD7-989C-9E98B3DBC454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192A9E90-5180-42F4-BDAF-C0D958CAD1D6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Diagnóstico</a:t>
          </a:r>
          <a:endParaRPr lang="es-ES" b="1" dirty="0">
            <a:solidFill>
              <a:schemeClr val="tx1"/>
            </a:solidFill>
          </a:endParaRPr>
        </a:p>
      </dgm:t>
    </dgm:pt>
    <dgm:pt modelId="{D9A3DF34-4FE2-4B1B-9F31-3911EB4D0F2A}" type="parTrans" cxnId="{18AC3847-9C66-4FFC-BB13-32C7AD9FE706}">
      <dgm:prSet/>
      <dgm:spPr/>
      <dgm:t>
        <a:bodyPr/>
        <a:lstStyle/>
        <a:p>
          <a:endParaRPr lang="es-ES"/>
        </a:p>
      </dgm:t>
    </dgm:pt>
    <dgm:pt modelId="{BA07F81E-62FC-4884-8207-91B80CD63884}" type="sibTrans" cxnId="{18AC3847-9C66-4FFC-BB13-32C7AD9FE706}">
      <dgm:prSet/>
      <dgm:spPr/>
      <dgm:t>
        <a:bodyPr/>
        <a:lstStyle/>
        <a:p>
          <a:endParaRPr lang="es-ES"/>
        </a:p>
      </dgm:t>
    </dgm:pt>
    <dgm:pt modelId="{5C642B31-4F66-4AE9-95A2-9B7C5A9DAE5E}">
      <dgm:prSet phldrT="[Texto]"/>
      <dgm:spPr/>
      <dgm:t>
        <a:bodyPr/>
        <a:lstStyle/>
        <a:p>
          <a:r>
            <a:rPr lang="es-ES" dirty="0" smtClean="0"/>
            <a:t>Objetivos</a:t>
          </a:r>
          <a:endParaRPr lang="es-ES" dirty="0"/>
        </a:p>
      </dgm:t>
    </dgm:pt>
    <dgm:pt modelId="{0C4D02EA-5EB1-44D7-994C-071252719011}" type="parTrans" cxnId="{C3FA4F00-4FE8-4EE6-B571-B462D3543C3F}">
      <dgm:prSet/>
      <dgm:spPr/>
      <dgm:t>
        <a:bodyPr/>
        <a:lstStyle/>
        <a:p>
          <a:endParaRPr lang="es-ES"/>
        </a:p>
      </dgm:t>
    </dgm:pt>
    <dgm:pt modelId="{1E207D4C-29AF-410C-BE81-DDEF2C4A934A}" type="sibTrans" cxnId="{C3FA4F00-4FE8-4EE6-B571-B462D3543C3F}">
      <dgm:prSet/>
      <dgm:spPr/>
      <dgm:t>
        <a:bodyPr/>
        <a:lstStyle/>
        <a:p>
          <a:endParaRPr lang="es-ES"/>
        </a:p>
      </dgm:t>
    </dgm:pt>
    <dgm:pt modelId="{7A87B7A1-3278-405E-80C7-6168B84BA83F}">
      <dgm:prSet/>
      <dgm:spPr/>
      <dgm:t>
        <a:bodyPr/>
        <a:lstStyle/>
        <a:p>
          <a:r>
            <a:rPr lang="es-ES" dirty="0" smtClean="0"/>
            <a:t>Diseño del plan de intervención</a:t>
          </a:r>
        </a:p>
        <a:p>
          <a:r>
            <a:rPr lang="es-ES" dirty="0" smtClean="0"/>
            <a:t>-Recursos</a:t>
          </a:r>
        </a:p>
      </dgm:t>
    </dgm:pt>
    <dgm:pt modelId="{417CCF45-A074-491A-99AE-46713DB2D6BC}" type="parTrans" cxnId="{EFE24371-434C-4B4F-95C4-F9343D41EA08}">
      <dgm:prSet/>
      <dgm:spPr/>
      <dgm:t>
        <a:bodyPr/>
        <a:lstStyle/>
        <a:p>
          <a:endParaRPr lang="es-ES"/>
        </a:p>
      </dgm:t>
    </dgm:pt>
    <dgm:pt modelId="{E2355418-FE62-46D5-A9F2-A8FD380BC055}" type="sibTrans" cxnId="{EFE24371-434C-4B4F-95C4-F9343D41EA08}">
      <dgm:prSet/>
      <dgm:spPr/>
      <dgm:t>
        <a:bodyPr/>
        <a:lstStyle/>
        <a:p>
          <a:endParaRPr lang="es-ES"/>
        </a:p>
      </dgm:t>
    </dgm:pt>
    <dgm:pt modelId="{3BFDEDA6-7D68-49B1-98F3-6B3CE5278C7E}">
      <dgm:prSet/>
      <dgm:spPr/>
      <dgm:t>
        <a:bodyPr/>
        <a:lstStyle/>
        <a:p>
          <a:r>
            <a:rPr lang="es-ES" dirty="0" smtClean="0"/>
            <a:t>-Estrategia de seguimiento</a:t>
          </a:r>
          <a:endParaRPr lang="es-ES" dirty="0"/>
        </a:p>
      </dgm:t>
    </dgm:pt>
    <dgm:pt modelId="{CCAD098C-61AD-4880-AEE0-EC2CEFCBC2D8}" type="parTrans" cxnId="{85658867-38CA-42BE-B431-761A059083E6}">
      <dgm:prSet/>
      <dgm:spPr/>
      <dgm:t>
        <a:bodyPr/>
        <a:lstStyle/>
        <a:p>
          <a:endParaRPr lang="es-ES"/>
        </a:p>
      </dgm:t>
    </dgm:pt>
    <dgm:pt modelId="{EB59E414-14FB-4D2D-8C40-4B816AFCBA96}" type="sibTrans" cxnId="{85658867-38CA-42BE-B431-761A059083E6}">
      <dgm:prSet/>
      <dgm:spPr/>
      <dgm:t>
        <a:bodyPr/>
        <a:lstStyle/>
        <a:p>
          <a:endParaRPr lang="es-ES"/>
        </a:p>
      </dgm:t>
    </dgm:pt>
    <dgm:pt modelId="{5A348BE0-BB44-4020-B573-AD0D78339751}" type="pres">
      <dgm:prSet presAssocID="{2AF056A2-19FA-4BD7-989C-9E98B3DBC454}" presName="Name0" presStyleCnt="0">
        <dgm:presLayoutVars>
          <dgm:dir/>
          <dgm:animLvl val="lvl"/>
          <dgm:resizeHandles val="exact"/>
        </dgm:presLayoutVars>
      </dgm:prSet>
      <dgm:spPr/>
    </dgm:pt>
    <dgm:pt modelId="{4BA197FA-9B0A-40E2-8F5F-FDD5A03AD742}" type="pres">
      <dgm:prSet presAssocID="{192A9E90-5180-42F4-BDAF-C0D958CAD1D6}" presName="parTxOnly" presStyleLbl="node1" presStyleIdx="0" presStyleCnt="4" custLinFactNeighborY="-158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CE46E38-42BE-478C-A267-99617E07BEBA}" type="pres">
      <dgm:prSet presAssocID="{BA07F81E-62FC-4884-8207-91B80CD63884}" presName="parTxOnlySpace" presStyleCnt="0"/>
      <dgm:spPr/>
    </dgm:pt>
    <dgm:pt modelId="{F2D4E134-9BFD-4158-B17A-B74704F405CF}" type="pres">
      <dgm:prSet presAssocID="{5C642B31-4F66-4AE9-95A2-9B7C5A9DAE5E}" presName="parTxOnly" presStyleLbl="node1" presStyleIdx="1" presStyleCnt="4" custLinFactNeighborX="-5641" custLinFactNeighborY="-101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83E7F83-4909-48CB-B431-855B6585980F}" type="pres">
      <dgm:prSet presAssocID="{1E207D4C-29AF-410C-BE81-DDEF2C4A934A}" presName="parTxOnlySpace" presStyleCnt="0"/>
      <dgm:spPr/>
    </dgm:pt>
    <dgm:pt modelId="{F0CCA535-47BD-4EFE-98EB-58A7991D1306}" type="pres">
      <dgm:prSet presAssocID="{7A87B7A1-3278-405E-80C7-6168B84BA83F}" presName="parTxOnly" presStyleLbl="node1" presStyleIdx="2" presStyleCnt="4" custLinFactNeighborX="-7846" custLinFactNeighborY="-101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F0914AC-6397-434E-AFBF-D81B22A6D5F5}" type="pres">
      <dgm:prSet presAssocID="{E2355418-FE62-46D5-A9F2-A8FD380BC055}" presName="parTxOnlySpace" presStyleCnt="0"/>
      <dgm:spPr/>
    </dgm:pt>
    <dgm:pt modelId="{11BF6944-6D05-4781-A257-0D929AFAB7FD}" type="pres">
      <dgm:prSet presAssocID="{3BFDEDA6-7D68-49B1-98F3-6B3CE5278C7E}" presName="parTxOnly" presStyleLbl="node1" presStyleIdx="3" presStyleCnt="4" custLinFactNeighborX="1718" custLinFactNeighborY="-101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7027B10-35FB-429F-B289-7B12515E859F}" type="presOf" srcId="{5C642B31-4F66-4AE9-95A2-9B7C5A9DAE5E}" destId="{F2D4E134-9BFD-4158-B17A-B74704F405CF}" srcOrd="0" destOrd="0" presId="urn:microsoft.com/office/officeart/2005/8/layout/chevron1"/>
    <dgm:cxn modelId="{EFE24371-434C-4B4F-95C4-F9343D41EA08}" srcId="{2AF056A2-19FA-4BD7-989C-9E98B3DBC454}" destId="{7A87B7A1-3278-405E-80C7-6168B84BA83F}" srcOrd="2" destOrd="0" parTransId="{417CCF45-A074-491A-99AE-46713DB2D6BC}" sibTransId="{E2355418-FE62-46D5-A9F2-A8FD380BC055}"/>
    <dgm:cxn modelId="{B37181F7-1F11-445B-B426-4ECFC6A7D424}" type="presOf" srcId="{2AF056A2-19FA-4BD7-989C-9E98B3DBC454}" destId="{5A348BE0-BB44-4020-B573-AD0D78339751}" srcOrd="0" destOrd="0" presId="urn:microsoft.com/office/officeart/2005/8/layout/chevron1"/>
    <dgm:cxn modelId="{C3FA4F00-4FE8-4EE6-B571-B462D3543C3F}" srcId="{2AF056A2-19FA-4BD7-989C-9E98B3DBC454}" destId="{5C642B31-4F66-4AE9-95A2-9B7C5A9DAE5E}" srcOrd="1" destOrd="0" parTransId="{0C4D02EA-5EB1-44D7-994C-071252719011}" sibTransId="{1E207D4C-29AF-410C-BE81-DDEF2C4A934A}"/>
    <dgm:cxn modelId="{0F14D06A-AEBE-45BB-942D-59145271D198}" type="presOf" srcId="{3BFDEDA6-7D68-49B1-98F3-6B3CE5278C7E}" destId="{11BF6944-6D05-4781-A257-0D929AFAB7FD}" srcOrd="0" destOrd="0" presId="urn:microsoft.com/office/officeart/2005/8/layout/chevron1"/>
    <dgm:cxn modelId="{18AC3847-9C66-4FFC-BB13-32C7AD9FE706}" srcId="{2AF056A2-19FA-4BD7-989C-9E98B3DBC454}" destId="{192A9E90-5180-42F4-BDAF-C0D958CAD1D6}" srcOrd="0" destOrd="0" parTransId="{D9A3DF34-4FE2-4B1B-9F31-3911EB4D0F2A}" sibTransId="{BA07F81E-62FC-4884-8207-91B80CD63884}"/>
    <dgm:cxn modelId="{339738D0-80AC-4417-8068-00CBBAA14CE8}" type="presOf" srcId="{7A87B7A1-3278-405E-80C7-6168B84BA83F}" destId="{F0CCA535-47BD-4EFE-98EB-58A7991D1306}" srcOrd="0" destOrd="0" presId="urn:microsoft.com/office/officeart/2005/8/layout/chevron1"/>
    <dgm:cxn modelId="{85658867-38CA-42BE-B431-761A059083E6}" srcId="{2AF056A2-19FA-4BD7-989C-9E98B3DBC454}" destId="{3BFDEDA6-7D68-49B1-98F3-6B3CE5278C7E}" srcOrd="3" destOrd="0" parTransId="{CCAD098C-61AD-4880-AEE0-EC2CEFCBC2D8}" sibTransId="{EB59E414-14FB-4D2D-8C40-4B816AFCBA96}"/>
    <dgm:cxn modelId="{EEC2E128-D7B7-4898-97D9-1B8B8039F9F6}" type="presOf" srcId="{192A9E90-5180-42F4-BDAF-C0D958CAD1D6}" destId="{4BA197FA-9B0A-40E2-8F5F-FDD5A03AD742}" srcOrd="0" destOrd="0" presId="urn:microsoft.com/office/officeart/2005/8/layout/chevron1"/>
    <dgm:cxn modelId="{8A0D1A90-3CEF-42DF-BB9B-32FC66BF2BD8}" type="presParOf" srcId="{5A348BE0-BB44-4020-B573-AD0D78339751}" destId="{4BA197FA-9B0A-40E2-8F5F-FDD5A03AD742}" srcOrd="0" destOrd="0" presId="urn:microsoft.com/office/officeart/2005/8/layout/chevron1"/>
    <dgm:cxn modelId="{62741766-9C37-47E5-99AF-86C0B1EA2B4F}" type="presParOf" srcId="{5A348BE0-BB44-4020-B573-AD0D78339751}" destId="{4CE46E38-42BE-478C-A267-99617E07BEBA}" srcOrd="1" destOrd="0" presId="urn:microsoft.com/office/officeart/2005/8/layout/chevron1"/>
    <dgm:cxn modelId="{02EC6B99-24F7-4D66-AA02-AC12512BFEE4}" type="presParOf" srcId="{5A348BE0-BB44-4020-B573-AD0D78339751}" destId="{F2D4E134-9BFD-4158-B17A-B74704F405CF}" srcOrd="2" destOrd="0" presId="urn:microsoft.com/office/officeart/2005/8/layout/chevron1"/>
    <dgm:cxn modelId="{BD33A6AE-35C5-4654-AA65-089D9396BB18}" type="presParOf" srcId="{5A348BE0-BB44-4020-B573-AD0D78339751}" destId="{683E7F83-4909-48CB-B431-855B6585980F}" srcOrd="3" destOrd="0" presId="urn:microsoft.com/office/officeart/2005/8/layout/chevron1"/>
    <dgm:cxn modelId="{3818C4AA-8007-4028-AABB-5CBCEA75AB12}" type="presParOf" srcId="{5A348BE0-BB44-4020-B573-AD0D78339751}" destId="{F0CCA535-47BD-4EFE-98EB-58A7991D1306}" srcOrd="4" destOrd="0" presId="urn:microsoft.com/office/officeart/2005/8/layout/chevron1"/>
    <dgm:cxn modelId="{D566EFC0-7AD3-4284-B2D1-A8A3E4480765}" type="presParOf" srcId="{5A348BE0-BB44-4020-B573-AD0D78339751}" destId="{5F0914AC-6397-434E-AFBF-D81B22A6D5F5}" srcOrd="5" destOrd="0" presId="urn:microsoft.com/office/officeart/2005/8/layout/chevron1"/>
    <dgm:cxn modelId="{338D601E-ECB2-43CA-B5B0-CBC2D489BF45}" type="presParOf" srcId="{5A348BE0-BB44-4020-B573-AD0D78339751}" destId="{11BF6944-6D05-4781-A257-0D929AFAB7F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7AF4DE-8E2E-4F02-A84B-8BB80F1A102C}" type="doc">
      <dgm:prSet loTypeId="urn:microsoft.com/office/officeart/2005/8/layout/cycle6" loCatId="relationship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B21C8FD3-5963-46FB-9144-A78CF11559B3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Características del centro escolar</a:t>
          </a:r>
          <a:endParaRPr lang="es-MX" dirty="0">
            <a:solidFill>
              <a:schemeClr val="tx1"/>
            </a:solidFill>
          </a:endParaRPr>
        </a:p>
      </dgm:t>
    </dgm:pt>
    <dgm:pt modelId="{5AC6EFCE-9CD1-44EA-A127-57CB682CE40C}" type="parTrans" cxnId="{6F31F35A-61B3-4280-BA93-983C7C44FDA3}">
      <dgm:prSet/>
      <dgm:spPr/>
      <dgm:t>
        <a:bodyPr/>
        <a:lstStyle/>
        <a:p>
          <a:endParaRPr lang="es-MX"/>
        </a:p>
      </dgm:t>
    </dgm:pt>
    <dgm:pt modelId="{297C0D05-DB0B-40C7-B788-B2AD36209367}" type="sibTrans" cxnId="{6F31F35A-61B3-4280-BA93-983C7C44FDA3}">
      <dgm:prSet/>
      <dgm:spPr/>
      <dgm:t>
        <a:bodyPr/>
        <a:lstStyle/>
        <a:p>
          <a:endParaRPr lang="es-MX"/>
        </a:p>
      </dgm:t>
    </dgm:pt>
    <dgm:pt modelId="{8C9CD181-47A0-4A33-B4FA-F3A2B1A92390}">
      <dgm:prSet phldrT="[Texto]"/>
      <dgm:spPr/>
      <dgm:t>
        <a:bodyPr/>
        <a:lstStyle/>
        <a:p>
          <a:r>
            <a:rPr lang="es-MX" dirty="0" smtClean="0"/>
            <a:t>Resultados de evaluaciones externas</a:t>
          </a:r>
          <a:endParaRPr lang="es-MX" dirty="0"/>
        </a:p>
      </dgm:t>
    </dgm:pt>
    <dgm:pt modelId="{5A83B0F7-C89D-486A-AD2F-A8EE82C26483}" type="parTrans" cxnId="{EAE8B521-CB43-4251-8827-1295563E231E}">
      <dgm:prSet/>
      <dgm:spPr/>
      <dgm:t>
        <a:bodyPr/>
        <a:lstStyle/>
        <a:p>
          <a:endParaRPr lang="es-MX"/>
        </a:p>
      </dgm:t>
    </dgm:pt>
    <dgm:pt modelId="{0300FB79-582E-4CE6-A548-19221CEF866D}" type="sibTrans" cxnId="{EAE8B521-CB43-4251-8827-1295563E231E}">
      <dgm:prSet/>
      <dgm:spPr/>
      <dgm:t>
        <a:bodyPr/>
        <a:lstStyle/>
        <a:p>
          <a:endParaRPr lang="es-MX"/>
        </a:p>
      </dgm:t>
    </dgm:pt>
    <dgm:pt modelId="{501C58EA-CD16-4430-950C-8AB76EE3A6E6}">
      <dgm:prSet phldrT="[Texto]"/>
      <dgm:spPr/>
      <dgm:t>
        <a:bodyPr/>
        <a:lstStyle/>
        <a:p>
          <a:r>
            <a:rPr lang="es-MX" dirty="0" smtClean="0"/>
            <a:t>Resultado de evaluaciones internas</a:t>
          </a:r>
          <a:endParaRPr lang="es-MX" dirty="0"/>
        </a:p>
      </dgm:t>
    </dgm:pt>
    <dgm:pt modelId="{1B462ABA-D4BC-43CD-94C3-1A411F6485E2}" type="parTrans" cxnId="{922C8D4B-48EB-4D9A-944B-C02CF307840C}">
      <dgm:prSet/>
      <dgm:spPr/>
      <dgm:t>
        <a:bodyPr/>
        <a:lstStyle/>
        <a:p>
          <a:endParaRPr lang="es-MX"/>
        </a:p>
      </dgm:t>
    </dgm:pt>
    <dgm:pt modelId="{D9B1A64F-A3C0-4AEF-A12F-E86142B24BC8}" type="sibTrans" cxnId="{922C8D4B-48EB-4D9A-944B-C02CF307840C}">
      <dgm:prSet/>
      <dgm:spPr/>
      <dgm:t>
        <a:bodyPr/>
        <a:lstStyle/>
        <a:p>
          <a:endParaRPr lang="es-MX"/>
        </a:p>
      </dgm:t>
    </dgm:pt>
    <dgm:pt modelId="{BF72A366-BBF6-4F4F-AA88-F68871DCFAAF}">
      <dgm:prSet phldrT="[Texto]"/>
      <dgm:spPr/>
      <dgm:t>
        <a:bodyPr/>
        <a:lstStyle/>
        <a:p>
          <a:r>
            <a:rPr lang="es-MX" dirty="0" smtClean="0"/>
            <a:t>Características del docente </a:t>
          </a:r>
          <a:endParaRPr lang="es-MX" dirty="0"/>
        </a:p>
      </dgm:t>
    </dgm:pt>
    <dgm:pt modelId="{C898A4F1-0D89-47E9-8ADE-B5040FB7443A}" type="parTrans" cxnId="{8F937ED2-71C3-48E9-B863-94041D0BE34B}">
      <dgm:prSet/>
      <dgm:spPr/>
      <dgm:t>
        <a:bodyPr/>
        <a:lstStyle/>
        <a:p>
          <a:endParaRPr lang="es-MX"/>
        </a:p>
      </dgm:t>
    </dgm:pt>
    <dgm:pt modelId="{68B74224-1125-40BE-A73A-2EFA0E53181F}" type="sibTrans" cxnId="{8F937ED2-71C3-48E9-B863-94041D0BE34B}">
      <dgm:prSet/>
      <dgm:spPr/>
      <dgm:t>
        <a:bodyPr/>
        <a:lstStyle/>
        <a:p>
          <a:endParaRPr lang="es-MX"/>
        </a:p>
      </dgm:t>
    </dgm:pt>
    <dgm:pt modelId="{95B89233-F96A-4A99-BA85-4E2114E5C280}">
      <dgm:prSet phldrT="[Texto]"/>
      <dgm:spPr/>
      <dgm:t>
        <a:bodyPr/>
        <a:lstStyle/>
        <a:p>
          <a:r>
            <a:rPr lang="es-MX" dirty="0" smtClean="0"/>
            <a:t>Criterios de selección del docente </a:t>
          </a:r>
          <a:endParaRPr lang="es-MX" dirty="0"/>
        </a:p>
      </dgm:t>
    </dgm:pt>
    <dgm:pt modelId="{67EFFDB6-EA55-4B40-B103-09ABC084DD92}" type="parTrans" cxnId="{5F69A955-776C-46CA-B06C-5FB13152A11F}">
      <dgm:prSet/>
      <dgm:spPr/>
      <dgm:t>
        <a:bodyPr/>
        <a:lstStyle/>
        <a:p>
          <a:endParaRPr lang="es-MX"/>
        </a:p>
      </dgm:t>
    </dgm:pt>
    <dgm:pt modelId="{A90C56EA-E2F5-42E3-BD26-2A79030D4512}" type="sibTrans" cxnId="{5F69A955-776C-46CA-B06C-5FB13152A11F}">
      <dgm:prSet/>
      <dgm:spPr/>
      <dgm:t>
        <a:bodyPr/>
        <a:lstStyle/>
        <a:p>
          <a:endParaRPr lang="es-MX"/>
        </a:p>
      </dgm:t>
    </dgm:pt>
    <dgm:pt modelId="{9F16136C-A335-4562-A8F3-486101EB8CE0}" type="pres">
      <dgm:prSet presAssocID="{377AF4DE-8E2E-4F02-A84B-8BB80F1A102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F203129-808D-494E-916D-F70CDAA59AA7}" type="pres">
      <dgm:prSet presAssocID="{B21C8FD3-5963-46FB-9144-A78CF11559B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FB68840-B967-4FBC-9044-7936F1088BCE}" type="pres">
      <dgm:prSet presAssocID="{B21C8FD3-5963-46FB-9144-A78CF11559B3}" presName="spNode" presStyleCnt="0"/>
      <dgm:spPr/>
    </dgm:pt>
    <dgm:pt modelId="{55DBDD2A-B151-4216-B5CE-9B1C544129BD}" type="pres">
      <dgm:prSet presAssocID="{297C0D05-DB0B-40C7-B788-B2AD36209367}" presName="sibTrans" presStyleLbl="sibTrans1D1" presStyleIdx="0" presStyleCnt="5"/>
      <dgm:spPr/>
      <dgm:t>
        <a:bodyPr/>
        <a:lstStyle/>
        <a:p>
          <a:endParaRPr lang="es-MX"/>
        </a:p>
      </dgm:t>
    </dgm:pt>
    <dgm:pt modelId="{2ADA5D75-8A88-415E-99FE-379BE3137C01}" type="pres">
      <dgm:prSet presAssocID="{8C9CD181-47A0-4A33-B4FA-F3A2B1A9239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C36B8FD-550E-4304-9061-57CD003881AF}" type="pres">
      <dgm:prSet presAssocID="{8C9CD181-47A0-4A33-B4FA-F3A2B1A92390}" presName="spNode" presStyleCnt="0"/>
      <dgm:spPr/>
    </dgm:pt>
    <dgm:pt modelId="{F33A8718-AACA-40FA-BBAD-12A000B85DD7}" type="pres">
      <dgm:prSet presAssocID="{0300FB79-582E-4CE6-A548-19221CEF866D}" presName="sibTrans" presStyleLbl="sibTrans1D1" presStyleIdx="1" presStyleCnt="5"/>
      <dgm:spPr/>
      <dgm:t>
        <a:bodyPr/>
        <a:lstStyle/>
        <a:p>
          <a:endParaRPr lang="es-MX"/>
        </a:p>
      </dgm:t>
    </dgm:pt>
    <dgm:pt modelId="{DB2DE7DF-BDD1-4129-B2CC-37AE74A9A74B}" type="pres">
      <dgm:prSet presAssocID="{501C58EA-CD16-4430-950C-8AB76EE3A6E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AB2B174-3779-4672-9B3F-ADE245A2D458}" type="pres">
      <dgm:prSet presAssocID="{501C58EA-CD16-4430-950C-8AB76EE3A6E6}" presName="spNode" presStyleCnt="0"/>
      <dgm:spPr/>
    </dgm:pt>
    <dgm:pt modelId="{201BC56E-9AE0-48BE-8974-8D58DA950510}" type="pres">
      <dgm:prSet presAssocID="{D9B1A64F-A3C0-4AEF-A12F-E86142B24BC8}" presName="sibTrans" presStyleLbl="sibTrans1D1" presStyleIdx="2" presStyleCnt="5"/>
      <dgm:spPr/>
      <dgm:t>
        <a:bodyPr/>
        <a:lstStyle/>
        <a:p>
          <a:endParaRPr lang="es-MX"/>
        </a:p>
      </dgm:t>
    </dgm:pt>
    <dgm:pt modelId="{F7996251-F8C1-45A3-BF3B-8ED9890144BB}" type="pres">
      <dgm:prSet presAssocID="{BF72A366-BBF6-4F4F-AA88-F68871DCFAA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EE923A-D1D7-46B2-B4CF-8ACF758B2E9C}" type="pres">
      <dgm:prSet presAssocID="{BF72A366-BBF6-4F4F-AA88-F68871DCFAAF}" presName="spNode" presStyleCnt="0"/>
      <dgm:spPr/>
    </dgm:pt>
    <dgm:pt modelId="{710330B8-63AE-4939-BBC0-2E535479768D}" type="pres">
      <dgm:prSet presAssocID="{68B74224-1125-40BE-A73A-2EFA0E53181F}" presName="sibTrans" presStyleLbl="sibTrans1D1" presStyleIdx="3" presStyleCnt="5"/>
      <dgm:spPr/>
      <dgm:t>
        <a:bodyPr/>
        <a:lstStyle/>
        <a:p>
          <a:endParaRPr lang="es-MX"/>
        </a:p>
      </dgm:t>
    </dgm:pt>
    <dgm:pt modelId="{D389DCCB-C7F0-45BB-8CCB-49D9AD53FEC9}" type="pres">
      <dgm:prSet presAssocID="{95B89233-F96A-4A99-BA85-4E2114E5C28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C1E1E8A-9343-4F2D-838B-7C4A7F0FE26B}" type="pres">
      <dgm:prSet presAssocID="{95B89233-F96A-4A99-BA85-4E2114E5C280}" presName="spNode" presStyleCnt="0"/>
      <dgm:spPr/>
    </dgm:pt>
    <dgm:pt modelId="{5981BB30-C742-483C-BB0A-613E3EB8FA32}" type="pres">
      <dgm:prSet presAssocID="{A90C56EA-E2F5-42E3-BD26-2A79030D4512}" presName="sibTrans" presStyleLbl="sibTrans1D1" presStyleIdx="4" presStyleCnt="5"/>
      <dgm:spPr/>
      <dgm:t>
        <a:bodyPr/>
        <a:lstStyle/>
        <a:p>
          <a:endParaRPr lang="es-MX"/>
        </a:p>
      </dgm:t>
    </dgm:pt>
  </dgm:ptLst>
  <dgm:cxnLst>
    <dgm:cxn modelId="{8F937ED2-71C3-48E9-B863-94041D0BE34B}" srcId="{377AF4DE-8E2E-4F02-A84B-8BB80F1A102C}" destId="{BF72A366-BBF6-4F4F-AA88-F68871DCFAAF}" srcOrd="3" destOrd="0" parTransId="{C898A4F1-0D89-47E9-8ADE-B5040FB7443A}" sibTransId="{68B74224-1125-40BE-A73A-2EFA0E53181F}"/>
    <dgm:cxn modelId="{922C8D4B-48EB-4D9A-944B-C02CF307840C}" srcId="{377AF4DE-8E2E-4F02-A84B-8BB80F1A102C}" destId="{501C58EA-CD16-4430-950C-8AB76EE3A6E6}" srcOrd="2" destOrd="0" parTransId="{1B462ABA-D4BC-43CD-94C3-1A411F6485E2}" sibTransId="{D9B1A64F-A3C0-4AEF-A12F-E86142B24BC8}"/>
    <dgm:cxn modelId="{65904FE1-64D9-4E37-ACF0-21470711E9AD}" type="presOf" srcId="{377AF4DE-8E2E-4F02-A84B-8BB80F1A102C}" destId="{9F16136C-A335-4562-A8F3-486101EB8CE0}" srcOrd="0" destOrd="0" presId="urn:microsoft.com/office/officeart/2005/8/layout/cycle6"/>
    <dgm:cxn modelId="{5F69A955-776C-46CA-B06C-5FB13152A11F}" srcId="{377AF4DE-8E2E-4F02-A84B-8BB80F1A102C}" destId="{95B89233-F96A-4A99-BA85-4E2114E5C280}" srcOrd="4" destOrd="0" parTransId="{67EFFDB6-EA55-4B40-B103-09ABC084DD92}" sibTransId="{A90C56EA-E2F5-42E3-BD26-2A79030D4512}"/>
    <dgm:cxn modelId="{D049B1BB-7D3E-4D06-AA31-F897904C3618}" type="presOf" srcId="{A90C56EA-E2F5-42E3-BD26-2A79030D4512}" destId="{5981BB30-C742-483C-BB0A-613E3EB8FA32}" srcOrd="0" destOrd="0" presId="urn:microsoft.com/office/officeart/2005/8/layout/cycle6"/>
    <dgm:cxn modelId="{94E1167E-D242-4452-91EF-798A62B4C5F1}" type="presOf" srcId="{BF72A366-BBF6-4F4F-AA88-F68871DCFAAF}" destId="{F7996251-F8C1-45A3-BF3B-8ED9890144BB}" srcOrd="0" destOrd="0" presId="urn:microsoft.com/office/officeart/2005/8/layout/cycle6"/>
    <dgm:cxn modelId="{82315276-7BCE-440B-B869-4B76FD7D47D9}" type="presOf" srcId="{D9B1A64F-A3C0-4AEF-A12F-E86142B24BC8}" destId="{201BC56E-9AE0-48BE-8974-8D58DA950510}" srcOrd="0" destOrd="0" presId="urn:microsoft.com/office/officeart/2005/8/layout/cycle6"/>
    <dgm:cxn modelId="{EAE8B521-CB43-4251-8827-1295563E231E}" srcId="{377AF4DE-8E2E-4F02-A84B-8BB80F1A102C}" destId="{8C9CD181-47A0-4A33-B4FA-F3A2B1A92390}" srcOrd="1" destOrd="0" parTransId="{5A83B0F7-C89D-486A-AD2F-A8EE82C26483}" sibTransId="{0300FB79-582E-4CE6-A548-19221CEF866D}"/>
    <dgm:cxn modelId="{D60E1379-D7B5-4A29-9746-6DD78060B245}" type="presOf" srcId="{501C58EA-CD16-4430-950C-8AB76EE3A6E6}" destId="{DB2DE7DF-BDD1-4129-B2CC-37AE74A9A74B}" srcOrd="0" destOrd="0" presId="urn:microsoft.com/office/officeart/2005/8/layout/cycle6"/>
    <dgm:cxn modelId="{EB08BD8B-3A33-4438-8FBE-A00EF9183017}" type="presOf" srcId="{95B89233-F96A-4A99-BA85-4E2114E5C280}" destId="{D389DCCB-C7F0-45BB-8CCB-49D9AD53FEC9}" srcOrd="0" destOrd="0" presId="urn:microsoft.com/office/officeart/2005/8/layout/cycle6"/>
    <dgm:cxn modelId="{BA78B1E2-9B04-4EE8-A7F9-D51997760973}" type="presOf" srcId="{B21C8FD3-5963-46FB-9144-A78CF11559B3}" destId="{3F203129-808D-494E-916D-F70CDAA59AA7}" srcOrd="0" destOrd="0" presId="urn:microsoft.com/office/officeart/2005/8/layout/cycle6"/>
    <dgm:cxn modelId="{9E263278-1D5F-4D79-9D16-32563F562209}" type="presOf" srcId="{68B74224-1125-40BE-A73A-2EFA0E53181F}" destId="{710330B8-63AE-4939-BBC0-2E535479768D}" srcOrd="0" destOrd="0" presId="urn:microsoft.com/office/officeart/2005/8/layout/cycle6"/>
    <dgm:cxn modelId="{6F31F35A-61B3-4280-BA93-983C7C44FDA3}" srcId="{377AF4DE-8E2E-4F02-A84B-8BB80F1A102C}" destId="{B21C8FD3-5963-46FB-9144-A78CF11559B3}" srcOrd="0" destOrd="0" parTransId="{5AC6EFCE-9CD1-44EA-A127-57CB682CE40C}" sibTransId="{297C0D05-DB0B-40C7-B788-B2AD36209367}"/>
    <dgm:cxn modelId="{B18FA153-BF37-4DC2-B3AA-82C600852E90}" type="presOf" srcId="{297C0D05-DB0B-40C7-B788-B2AD36209367}" destId="{55DBDD2A-B151-4216-B5CE-9B1C544129BD}" srcOrd="0" destOrd="0" presId="urn:microsoft.com/office/officeart/2005/8/layout/cycle6"/>
    <dgm:cxn modelId="{4485E19B-B3E5-45B4-8653-377D1AC92B75}" type="presOf" srcId="{8C9CD181-47A0-4A33-B4FA-F3A2B1A92390}" destId="{2ADA5D75-8A88-415E-99FE-379BE3137C01}" srcOrd="0" destOrd="0" presId="urn:microsoft.com/office/officeart/2005/8/layout/cycle6"/>
    <dgm:cxn modelId="{0CCCA44F-C20A-4AE7-AE51-3CE4DE7BEE52}" type="presOf" srcId="{0300FB79-582E-4CE6-A548-19221CEF866D}" destId="{F33A8718-AACA-40FA-BBAD-12A000B85DD7}" srcOrd="0" destOrd="0" presId="urn:microsoft.com/office/officeart/2005/8/layout/cycle6"/>
    <dgm:cxn modelId="{09E093EE-8D2D-4A36-9806-0825B15ED25D}" type="presParOf" srcId="{9F16136C-A335-4562-A8F3-486101EB8CE0}" destId="{3F203129-808D-494E-916D-F70CDAA59AA7}" srcOrd="0" destOrd="0" presId="urn:microsoft.com/office/officeart/2005/8/layout/cycle6"/>
    <dgm:cxn modelId="{4D189EDB-9737-427C-94D7-4BCABC6AD442}" type="presParOf" srcId="{9F16136C-A335-4562-A8F3-486101EB8CE0}" destId="{5FB68840-B967-4FBC-9044-7936F1088BCE}" srcOrd="1" destOrd="0" presId="urn:microsoft.com/office/officeart/2005/8/layout/cycle6"/>
    <dgm:cxn modelId="{1F58E7F8-5F4C-439C-A393-2287CA385073}" type="presParOf" srcId="{9F16136C-A335-4562-A8F3-486101EB8CE0}" destId="{55DBDD2A-B151-4216-B5CE-9B1C544129BD}" srcOrd="2" destOrd="0" presId="urn:microsoft.com/office/officeart/2005/8/layout/cycle6"/>
    <dgm:cxn modelId="{4762AFA0-BB98-4233-88DF-63B05EDD8793}" type="presParOf" srcId="{9F16136C-A335-4562-A8F3-486101EB8CE0}" destId="{2ADA5D75-8A88-415E-99FE-379BE3137C01}" srcOrd="3" destOrd="0" presId="urn:microsoft.com/office/officeart/2005/8/layout/cycle6"/>
    <dgm:cxn modelId="{C01A7BAF-CC7B-4182-A152-A7ADA4078C9F}" type="presParOf" srcId="{9F16136C-A335-4562-A8F3-486101EB8CE0}" destId="{EC36B8FD-550E-4304-9061-57CD003881AF}" srcOrd="4" destOrd="0" presId="urn:microsoft.com/office/officeart/2005/8/layout/cycle6"/>
    <dgm:cxn modelId="{2EC1FCC7-2095-4E14-86CB-985F23A14782}" type="presParOf" srcId="{9F16136C-A335-4562-A8F3-486101EB8CE0}" destId="{F33A8718-AACA-40FA-BBAD-12A000B85DD7}" srcOrd="5" destOrd="0" presId="urn:microsoft.com/office/officeart/2005/8/layout/cycle6"/>
    <dgm:cxn modelId="{8B92F5D4-5498-407F-A901-2CA0885D5575}" type="presParOf" srcId="{9F16136C-A335-4562-A8F3-486101EB8CE0}" destId="{DB2DE7DF-BDD1-4129-B2CC-37AE74A9A74B}" srcOrd="6" destOrd="0" presId="urn:microsoft.com/office/officeart/2005/8/layout/cycle6"/>
    <dgm:cxn modelId="{2E34288B-168C-4230-B5B4-C78ED8695409}" type="presParOf" srcId="{9F16136C-A335-4562-A8F3-486101EB8CE0}" destId="{7AB2B174-3779-4672-9B3F-ADE245A2D458}" srcOrd="7" destOrd="0" presId="urn:microsoft.com/office/officeart/2005/8/layout/cycle6"/>
    <dgm:cxn modelId="{4CD0B9D3-5E02-4C9C-81E7-8A104329A94C}" type="presParOf" srcId="{9F16136C-A335-4562-A8F3-486101EB8CE0}" destId="{201BC56E-9AE0-48BE-8974-8D58DA950510}" srcOrd="8" destOrd="0" presId="urn:microsoft.com/office/officeart/2005/8/layout/cycle6"/>
    <dgm:cxn modelId="{5514D852-B817-4624-B22A-B14D055E2064}" type="presParOf" srcId="{9F16136C-A335-4562-A8F3-486101EB8CE0}" destId="{F7996251-F8C1-45A3-BF3B-8ED9890144BB}" srcOrd="9" destOrd="0" presId="urn:microsoft.com/office/officeart/2005/8/layout/cycle6"/>
    <dgm:cxn modelId="{CCA28AAF-A66C-43EA-8EDA-03067EE2224F}" type="presParOf" srcId="{9F16136C-A335-4562-A8F3-486101EB8CE0}" destId="{4BEE923A-D1D7-46B2-B4CF-8ACF758B2E9C}" srcOrd="10" destOrd="0" presId="urn:microsoft.com/office/officeart/2005/8/layout/cycle6"/>
    <dgm:cxn modelId="{77C1F722-C52E-4635-8C03-B788DDE0E34F}" type="presParOf" srcId="{9F16136C-A335-4562-A8F3-486101EB8CE0}" destId="{710330B8-63AE-4939-BBC0-2E535479768D}" srcOrd="11" destOrd="0" presId="urn:microsoft.com/office/officeart/2005/8/layout/cycle6"/>
    <dgm:cxn modelId="{6ADA8A74-A0CA-4167-B6EF-0D15DC7AD1B8}" type="presParOf" srcId="{9F16136C-A335-4562-A8F3-486101EB8CE0}" destId="{D389DCCB-C7F0-45BB-8CCB-49D9AD53FEC9}" srcOrd="12" destOrd="0" presId="urn:microsoft.com/office/officeart/2005/8/layout/cycle6"/>
    <dgm:cxn modelId="{257D617B-8C45-4CC7-ADD4-F5C6A69DFC26}" type="presParOf" srcId="{9F16136C-A335-4562-A8F3-486101EB8CE0}" destId="{6C1E1E8A-9343-4F2D-838B-7C4A7F0FE26B}" srcOrd="13" destOrd="0" presId="urn:microsoft.com/office/officeart/2005/8/layout/cycle6"/>
    <dgm:cxn modelId="{C89A235F-2B4E-461C-B2CE-E7247FA0C92D}" type="presParOf" srcId="{9F16136C-A335-4562-A8F3-486101EB8CE0}" destId="{5981BB30-C742-483C-BB0A-613E3EB8FA3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13132-BD17-454D-8937-10700526191E}">
      <dsp:nvSpPr>
        <dsp:cNvPr id="0" name=""/>
        <dsp:cNvSpPr/>
      </dsp:nvSpPr>
      <dsp:spPr>
        <a:xfrm>
          <a:off x="62969" y="1319518"/>
          <a:ext cx="2692246" cy="21226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Presentación de lo nuevos EAMI, PPI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Presentación del taller:  La comprensión lectora en Educación Básica</a:t>
          </a:r>
          <a:endParaRPr lang="es-MX" sz="1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2000" kern="1200" dirty="0"/>
        </a:p>
      </dsp:txBody>
      <dsp:txXfrm>
        <a:off x="111817" y="1368366"/>
        <a:ext cx="2594550" cy="1570094"/>
      </dsp:txXfrm>
    </dsp:sp>
    <dsp:sp modelId="{2F162C58-15F9-4BE7-853A-79E0F0F6B988}">
      <dsp:nvSpPr>
        <dsp:cNvPr id="0" name=""/>
        <dsp:cNvSpPr/>
      </dsp:nvSpPr>
      <dsp:spPr>
        <a:xfrm>
          <a:off x="1385448" y="2132775"/>
          <a:ext cx="2571027" cy="2571027"/>
        </a:xfrm>
        <a:prstGeom prst="leftCircularArrow">
          <a:avLst>
            <a:gd name="adj1" fmla="val 3316"/>
            <a:gd name="adj2" fmla="val 409635"/>
            <a:gd name="adj3" fmla="val 1797126"/>
            <a:gd name="adj4" fmla="val 8636470"/>
            <a:gd name="adj5" fmla="val 386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D3DE9D-481B-4867-996D-D244BA070AEB}">
      <dsp:nvSpPr>
        <dsp:cNvPr id="0" name=""/>
        <dsp:cNvSpPr/>
      </dsp:nvSpPr>
      <dsp:spPr>
        <a:xfrm>
          <a:off x="733457" y="3346784"/>
          <a:ext cx="1945885" cy="7738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000" kern="1200" dirty="0" smtClean="0"/>
            <a:t>Sesión 1</a:t>
          </a:r>
          <a:endParaRPr lang="es-MX" sz="4000" kern="1200" dirty="0"/>
        </a:p>
      </dsp:txBody>
      <dsp:txXfrm>
        <a:off x="756121" y="3369448"/>
        <a:ext cx="1900557" cy="728486"/>
      </dsp:txXfrm>
    </dsp:sp>
    <dsp:sp modelId="{308A2375-CD5D-45EB-8118-0A3A91AAB65E}">
      <dsp:nvSpPr>
        <dsp:cNvPr id="0" name=""/>
        <dsp:cNvSpPr/>
      </dsp:nvSpPr>
      <dsp:spPr>
        <a:xfrm>
          <a:off x="3103525" y="1396218"/>
          <a:ext cx="2278064" cy="23935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/>
            <a:t>Elaboración del Proyecto de intervención pedagógica</a:t>
          </a:r>
          <a:endParaRPr lang="es-MX" sz="2000" kern="1200" dirty="0"/>
        </a:p>
      </dsp:txBody>
      <dsp:txXfrm>
        <a:off x="3158607" y="1964204"/>
        <a:ext cx="2167900" cy="1770482"/>
      </dsp:txXfrm>
    </dsp:sp>
    <dsp:sp modelId="{6257BA1A-36E7-4B8C-A077-FE1016BB8CF7}">
      <dsp:nvSpPr>
        <dsp:cNvPr id="0" name=""/>
        <dsp:cNvSpPr/>
      </dsp:nvSpPr>
      <dsp:spPr>
        <a:xfrm>
          <a:off x="4387245" y="512870"/>
          <a:ext cx="2681318" cy="2681318"/>
        </a:xfrm>
        <a:prstGeom prst="circularArrow">
          <a:avLst>
            <a:gd name="adj1" fmla="val 3180"/>
            <a:gd name="adj2" fmla="val 391519"/>
            <a:gd name="adj3" fmla="val 19226682"/>
            <a:gd name="adj4" fmla="val 12369223"/>
            <a:gd name="adj5" fmla="val 3709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2C744B-76D6-4336-9762-F1FEF66FFC81}">
      <dsp:nvSpPr>
        <dsp:cNvPr id="0" name=""/>
        <dsp:cNvSpPr/>
      </dsp:nvSpPr>
      <dsp:spPr>
        <a:xfrm>
          <a:off x="3634468" y="1303303"/>
          <a:ext cx="1945885" cy="773814"/>
        </a:xfrm>
        <a:prstGeom prst="roundRect">
          <a:avLst>
            <a:gd name="adj" fmla="val 1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000" kern="1200" dirty="0" smtClean="0"/>
            <a:t>Sesión 2</a:t>
          </a:r>
          <a:endParaRPr lang="es-MX" sz="4000" kern="1200" dirty="0"/>
        </a:p>
      </dsp:txBody>
      <dsp:txXfrm>
        <a:off x="3657132" y="1325967"/>
        <a:ext cx="1900557" cy="728486"/>
      </dsp:txXfrm>
    </dsp:sp>
    <dsp:sp modelId="{BDDF3E2D-615A-4AD2-8612-FB737C4CF76D}">
      <dsp:nvSpPr>
        <dsp:cNvPr id="0" name=""/>
        <dsp:cNvSpPr/>
      </dsp:nvSpPr>
      <dsp:spPr>
        <a:xfrm>
          <a:off x="5910975" y="1560016"/>
          <a:ext cx="2189120" cy="1805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/>
            <a:t>Diseño de estrategias de seguimiento y evaluación</a:t>
          </a:r>
          <a:endParaRPr lang="es-MX" sz="2000" kern="1200" dirty="0"/>
        </a:p>
      </dsp:txBody>
      <dsp:txXfrm>
        <a:off x="5952526" y="1601567"/>
        <a:ext cx="2106018" cy="1335557"/>
      </dsp:txXfrm>
    </dsp:sp>
    <dsp:sp modelId="{2CEAD278-8665-4F35-A68B-00A44AFB596A}">
      <dsp:nvSpPr>
        <dsp:cNvPr id="0" name=""/>
        <dsp:cNvSpPr/>
      </dsp:nvSpPr>
      <dsp:spPr>
        <a:xfrm>
          <a:off x="7190990" y="1926757"/>
          <a:ext cx="2683998" cy="2683998"/>
        </a:xfrm>
        <a:prstGeom prst="leftCircularArrow">
          <a:avLst>
            <a:gd name="adj1" fmla="val 3176"/>
            <a:gd name="adj2" fmla="val 391099"/>
            <a:gd name="adj3" fmla="val 2169989"/>
            <a:gd name="adj4" fmla="val 9027869"/>
            <a:gd name="adj5" fmla="val 3706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6783BD-B8DF-4B0B-8A94-DAD409EFBD7C}">
      <dsp:nvSpPr>
        <dsp:cNvPr id="0" name=""/>
        <dsp:cNvSpPr/>
      </dsp:nvSpPr>
      <dsp:spPr>
        <a:xfrm>
          <a:off x="6472796" y="3110969"/>
          <a:ext cx="1945885" cy="773814"/>
        </a:xfrm>
        <a:prstGeom prst="roundRect">
          <a:avLst>
            <a:gd name="adj" fmla="val 1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000" kern="1200" dirty="0" smtClean="0"/>
            <a:t>Sesión 3</a:t>
          </a:r>
          <a:endParaRPr lang="es-MX" sz="4000" kern="1200" dirty="0"/>
        </a:p>
      </dsp:txBody>
      <dsp:txXfrm>
        <a:off x="6495460" y="3133633"/>
        <a:ext cx="1900557" cy="728486"/>
      </dsp:txXfrm>
    </dsp:sp>
    <dsp:sp modelId="{B5BEA8C9-69C8-4BA1-9F9D-424564C151B1}">
      <dsp:nvSpPr>
        <dsp:cNvPr id="0" name=""/>
        <dsp:cNvSpPr/>
      </dsp:nvSpPr>
      <dsp:spPr>
        <a:xfrm>
          <a:off x="8824652" y="1391072"/>
          <a:ext cx="2537365" cy="24037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/>
            <a:t>Selección de evidencias de la intervención pedagógica </a:t>
          </a:r>
          <a:endParaRPr lang="es-MX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/>
            <a:t>Evaluación del curso </a:t>
          </a:r>
          <a:endParaRPr lang="es-MX" sz="2000" kern="1200" dirty="0"/>
        </a:p>
      </dsp:txBody>
      <dsp:txXfrm>
        <a:off x="8879969" y="1961482"/>
        <a:ext cx="2426731" cy="1778041"/>
      </dsp:txXfrm>
    </dsp:sp>
    <dsp:sp modelId="{D7E16BA0-B2EF-46DA-84C2-3ECFCBC000F1}">
      <dsp:nvSpPr>
        <dsp:cNvPr id="0" name=""/>
        <dsp:cNvSpPr/>
      </dsp:nvSpPr>
      <dsp:spPr>
        <a:xfrm>
          <a:off x="9485246" y="1303266"/>
          <a:ext cx="1945885" cy="773814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000" kern="1200" dirty="0" smtClean="0"/>
            <a:t>Sesión 4</a:t>
          </a:r>
          <a:endParaRPr lang="es-MX" sz="4000" kern="1200" dirty="0"/>
        </a:p>
      </dsp:txBody>
      <dsp:txXfrm>
        <a:off x="9507910" y="1325930"/>
        <a:ext cx="1900557" cy="7284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3950DE-64B4-4B77-B86E-F0544650D5FA}">
      <dsp:nvSpPr>
        <dsp:cNvPr id="0" name=""/>
        <dsp:cNvSpPr/>
      </dsp:nvSpPr>
      <dsp:spPr>
        <a:xfrm rot="5400000">
          <a:off x="697045" y="1470949"/>
          <a:ext cx="2084008" cy="3467743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727070-FE83-4D71-BCB4-10A20C6C11A4}">
      <dsp:nvSpPr>
        <dsp:cNvPr id="0" name=""/>
        <dsp:cNvSpPr/>
      </dsp:nvSpPr>
      <dsp:spPr>
        <a:xfrm>
          <a:off x="349172" y="2507057"/>
          <a:ext cx="3130698" cy="2744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500" kern="1200" dirty="0" smtClean="0"/>
            <a:t>Sesión 1</a:t>
          </a:r>
          <a:endParaRPr lang="es-MX" sz="6500" kern="1200" dirty="0"/>
        </a:p>
      </dsp:txBody>
      <dsp:txXfrm>
        <a:off x="349172" y="2507057"/>
        <a:ext cx="3130698" cy="2744240"/>
      </dsp:txXfrm>
    </dsp:sp>
    <dsp:sp modelId="{A3422B1E-F80B-4074-9769-D3410FB5DA85}">
      <dsp:nvSpPr>
        <dsp:cNvPr id="0" name=""/>
        <dsp:cNvSpPr/>
      </dsp:nvSpPr>
      <dsp:spPr>
        <a:xfrm>
          <a:off x="2889172" y="1215650"/>
          <a:ext cx="590697" cy="590697"/>
        </a:xfrm>
        <a:prstGeom prst="triangle">
          <a:avLst>
            <a:gd name="adj" fmla="val 10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10F0B2-B6E0-4BD2-8A0F-72F402797B87}">
      <dsp:nvSpPr>
        <dsp:cNvPr id="0" name=""/>
        <dsp:cNvSpPr/>
      </dsp:nvSpPr>
      <dsp:spPr>
        <a:xfrm rot="5400000">
          <a:off x="4529631" y="522572"/>
          <a:ext cx="2084008" cy="3467743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731939-CC0F-4BF0-ADE9-5F5ABFF4C6D1}">
      <dsp:nvSpPr>
        <dsp:cNvPr id="0" name=""/>
        <dsp:cNvSpPr/>
      </dsp:nvSpPr>
      <dsp:spPr>
        <a:xfrm>
          <a:off x="4181758" y="1558680"/>
          <a:ext cx="3130698" cy="2744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500" kern="1200" dirty="0" smtClean="0"/>
            <a:t>Sesión 2</a:t>
          </a:r>
          <a:endParaRPr lang="es-MX" sz="6500" kern="1200" dirty="0"/>
        </a:p>
      </dsp:txBody>
      <dsp:txXfrm>
        <a:off x="4181758" y="1558680"/>
        <a:ext cx="3130698" cy="2744240"/>
      </dsp:txXfrm>
    </dsp:sp>
    <dsp:sp modelId="{86476C40-80D9-4B73-AF54-F5336C8A84D5}">
      <dsp:nvSpPr>
        <dsp:cNvPr id="0" name=""/>
        <dsp:cNvSpPr/>
      </dsp:nvSpPr>
      <dsp:spPr>
        <a:xfrm>
          <a:off x="6721759" y="267273"/>
          <a:ext cx="590697" cy="590697"/>
        </a:xfrm>
        <a:prstGeom prst="triangle">
          <a:avLst>
            <a:gd name="adj" fmla="val 10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5EB237-E79C-4EC4-91A8-F6F0A94538C1}">
      <dsp:nvSpPr>
        <dsp:cNvPr id="0" name=""/>
        <dsp:cNvSpPr/>
      </dsp:nvSpPr>
      <dsp:spPr>
        <a:xfrm rot="5400000">
          <a:off x="8362217" y="-425804"/>
          <a:ext cx="2084008" cy="3467743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A81689-B57E-4D79-8731-CDC53FEB0B0C}">
      <dsp:nvSpPr>
        <dsp:cNvPr id="0" name=""/>
        <dsp:cNvSpPr/>
      </dsp:nvSpPr>
      <dsp:spPr>
        <a:xfrm>
          <a:off x="8014344" y="610303"/>
          <a:ext cx="3130698" cy="2744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500" kern="1200" dirty="0" smtClean="0"/>
            <a:t>Sesión</a:t>
          </a:r>
        </a:p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500" kern="1200" dirty="0" smtClean="0"/>
            <a:t>3</a:t>
          </a:r>
          <a:endParaRPr lang="es-MX" sz="6500" kern="1200" dirty="0"/>
        </a:p>
      </dsp:txBody>
      <dsp:txXfrm>
        <a:off x="8014344" y="610303"/>
        <a:ext cx="3130698" cy="2744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52896-2AE7-4502-874B-29E4F0981D06}">
      <dsp:nvSpPr>
        <dsp:cNvPr id="0" name=""/>
        <dsp:cNvSpPr/>
      </dsp:nvSpPr>
      <dsp:spPr>
        <a:xfrm>
          <a:off x="1145947" y="0"/>
          <a:ext cx="9593912" cy="5076967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F664A-C9BD-4D2C-AB2C-6B11B86AA35A}">
      <dsp:nvSpPr>
        <dsp:cNvPr id="0" name=""/>
        <dsp:cNvSpPr/>
      </dsp:nvSpPr>
      <dsp:spPr>
        <a:xfrm>
          <a:off x="12124" y="1523090"/>
          <a:ext cx="3632988" cy="203078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solidFill>
                <a:schemeClr val="tx1"/>
              </a:solidFill>
            </a:rPr>
            <a:t>Etapa 1. Informe de responsabilidades profesionales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solidFill>
                <a:schemeClr val="tx1"/>
              </a:solidFill>
            </a:rPr>
            <a:t>Énfasis: dimensiones 3, 4 y 5</a:t>
          </a:r>
          <a:endParaRPr lang="es-ES" sz="2200" b="1" kern="1200" dirty="0">
            <a:solidFill>
              <a:schemeClr val="tx1"/>
            </a:solidFill>
          </a:endParaRPr>
        </a:p>
      </dsp:txBody>
      <dsp:txXfrm>
        <a:off x="111259" y="1622225"/>
        <a:ext cx="3434718" cy="1832516"/>
      </dsp:txXfrm>
    </dsp:sp>
    <dsp:sp modelId="{5D540F9B-413A-411C-807D-548793375055}">
      <dsp:nvSpPr>
        <dsp:cNvPr id="0" name=""/>
        <dsp:cNvSpPr/>
      </dsp:nvSpPr>
      <dsp:spPr>
        <a:xfrm>
          <a:off x="3826983" y="1523090"/>
          <a:ext cx="3632988" cy="2030786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Etapa 2. Proyecto de intervención del asesor técnico pedagógico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Énfasis: dimensiones: dimensiones 1, 2 y 3</a:t>
          </a:r>
          <a:endParaRPr lang="es-ES" sz="2200" kern="1200" dirty="0"/>
        </a:p>
      </dsp:txBody>
      <dsp:txXfrm>
        <a:off x="3926118" y="1622225"/>
        <a:ext cx="3434718" cy="1832516"/>
      </dsp:txXfrm>
    </dsp:sp>
    <dsp:sp modelId="{11B20B57-050B-486D-8262-7FBA00FE0863}">
      <dsp:nvSpPr>
        <dsp:cNvPr id="0" name=""/>
        <dsp:cNvSpPr/>
      </dsp:nvSpPr>
      <dsp:spPr>
        <a:xfrm>
          <a:off x="7641842" y="1523090"/>
          <a:ext cx="3632988" cy="2030786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Etapa 3. Examen de conocimientos y habilidades para la asesoría técnica pedagógica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Énfasis: dimensiones 1 y 4</a:t>
          </a:r>
        </a:p>
      </dsp:txBody>
      <dsp:txXfrm>
        <a:off x="7740977" y="1622225"/>
        <a:ext cx="3434718" cy="18325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3E3439-391D-4D9A-B361-94CEA5905F33}">
      <dsp:nvSpPr>
        <dsp:cNvPr id="0" name=""/>
        <dsp:cNvSpPr/>
      </dsp:nvSpPr>
      <dsp:spPr>
        <a:xfrm rot="5400000">
          <a:off x="318821" y="1356949"/>
          <a:ext cx="1187123" cy="135149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B1E255-3F12-450C-B6EF-A4C07A7B183D}">
      <dsp:nvSpPr>
        <dsp:cNvPr id="0" name=""/>
        <dsp:cNvSpPr/>
      </dsp:nvSpPr>
      <dsp:spPr>
        <a:xfrm>
          <a:off x="90157" y="0"/>
          <a:ext cx="1998417" cy="1398827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>
              <a:solidFill>
                <a:schemeClr val="tx1"/>
              </a:solidFill>
            </a:rPr>
            <a:t>Momento 1: Elaboración</a:t>
          </a:r>
          <a:endParaRPr lang="es-ES" sz="2100" b="1" kern="1200" dirty="0">
            <a:solidFill>
              <a:schemeClr val="tx1"/>
            </a:solidFill>
          </a:endParaRPr>
        </a:p>
      </dsp:txBody>
      <dsp:txXfrm>
        <a:off x="158454" y="68297"/>
        <a:ext cx="1861823" cy="1262233"/>
      </dsp:txXfrm>
    </dsp:sp>
    <dsp:sp modelId="{C1C68AD3-05F6-4FFC-BF4F-2A7566052574}">
      <dsp:nvSpPr>
        <dsp:cNvPr id="0" name=""/>
        <dsp:cNvSpPr/>
      </dsp:nvSpPr>
      <dsp:spPr>
        <a:xfrm>
          <a:off x="2002722" y="174409"/>
          <a:ext cx="1453458" cy="1130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600" kern="1200" dirty="0"/>
        </a:p>
      </dsp:txBody>
      <dsp:txXfrm>
        <a:off x="2002722" y="174409"/>
        <a:ext cx="1453458" cy="1130593"/>
      </dsp:txXfrm>
    </dsp:sp>
    <dsp:sp modelId="{EC4107EC-01DF-446A-AA0A-ED004BF141B2}">
      <dsp:nvSpPr>
        <dsp:cNvPr id="0" name=""/>
        <dsp:cNvSpPr/>
      </dsp:nvSpPr>
      <dsp:spPr>
        <a:xfrm rot="5400000">
          <a:off x="1975721" y="2928294"/>
          <a:ext cx="1187123" cy="135149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1955669"/>
            <a:satOff val="100000"/>
            <a:lumOff val="105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B167C3-A498-4569-9B86-16D58A92A349}">
      <dsp:nvSpPr>
        <dsp:cNvPr id="0" name=""/>
        <dsp:cNvSpPr/>
      </dsp:nvSpPr>
      <dsp:spPr>
        <a:xfrm>
          <a:off x="1661205" y="1612343"/>
          <a:ext cx="1998417" cy="1398827"/>
        </a:xfrm>
        <a:prstGeom prst="roundRect">
          <a:avLst>
            <a:gd name="adj" fmla="val 1667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Momento 2: Desarrollo del plan de trabajo</a:t>
          </a:r>
          <a:endParaRPr lang="es-ES" sz="2100" kern="1200" dirty="0"/>
        </a:p>
      </dsp:txBody>
      <dsp:txXfrm>
        <a:off x="1729502" y="1680640"/>
        <a:ext cx="1861823" cy="1262233"/>
      </dsp:txXfrm>
    </dsp:sp>
    <dsp:sp modelId="{E48FF7F1-345E-4EAF-B985-3DDB5307C919}">
      <dsp:nvSpPr>
        <dsp:cNvPr id="0" name=""/>
        <dsp:cNvSpPr/>
      </dsp:nvSpPr>
      <dsp:spPr>
        <a:xfrm>
          <a:off x="3659622" y="1745753"/>
          <a:ext cx="1453458" cy="1130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600" kern="1200" dirty="0"/>
        </a:p>
      </dsp:txBody>
      <dsp:txXfrm>
        <a:off x="3659622" y="1745753"/>
        <a:ext cx="1453458" cy="1130593"/>
      </dsp:txXfrm>
    </dsp:sp>
    <dsp:sp modelId="{DE801EF4-F012-4558-A7BB-3C28DA9B52DF}">
      <dsp:nvSpPr>
        <dsp:cNvPr id="0" name=""/>
        <dsp:cNvSpPr/>
      </dsp:nvSpPr>
      <dsp:spPr>
        <a:xfrm>
          <a:off x="3318105" y="3183688"/>
          <a:ext cx="1998417" cy="1398827"/>
        </a:xfrm>
        <a:prstGeom prst="roundRect">
          <a:avLst>
            <a:gd name="adj" fmla="val 166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Momento 3: Análisis y reflexión</a:t>
          </a:r>
          <a:endParaRPr lang="es-ES" sz="2100" kern="1200" dirty="0"/>
        </a:p>
      </dsp:txBody>
      <dsp:txXfrm>
        <a:off x="3386402" y="3251985"/>
        <a:ext cx="1861823" cy="1262233"/>
      </dsp:txXfrm>
    </dsp:sp>
    <dsp:sp modelId="{A79AEDE1-A48A-4E79-87F8-30CBD036AC23}">
      <dsp:nvSpPr>
        <dsp:cNvPr id="0" name=""/>
        <dsp:cNvSpPr/>
      </dsp:nvSpPr>
      <dsp:spPr>
        <a:xfrm>
          <a:off x="5316523" y="3317098"/>
          <a:ext cx="1453458" cy="1130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700" kern="1200" dirty="0"/>
        </a:p>
      </dsp:txBody>
      <dsp:txXfrm>
        <a:off x="5316523" y="3317098"/>
        <a:ext cx="1453458" cy="11305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197FA-9B0A-40E2-8F5F-FDD5A03AD742}">
      <dsp:nvSpPr>
        <dsp:cNvPr id="0" name=""/>
        <dsp:cNvSpPr/>
      </dsp:nvSpPr>
      <dsp:spPr>
        <a:xfrm>
          <a:off x="5417" y="1896128"/>
          <a:ext cx="3153596" cy="126143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solidFill>
                <a:schemeClr val="tx1"/>
              </a:solidFill>
            </a:rPr>
            <a:t>Diagnóstico</a:t>
          </a:r>
          <a:endParaRPr lang="es-ES" sz="2200" b="1" kern="1200" dirty="0">
            <a:solidFill>
              <a:schemeClr val="tx1"/>
            </a:solidFill>
          </a:endParaRPr>
        </a:p>
      </dsp:txBody>
      <dsp:txXfrm>
        <a:off x="636136" y="1896128"/>
        <a:ext cx="1892158" cy="1261438"/>
      </dsp:txXfrm>
    </dsp:sp>
    <dsp:sp modelId="{F2D4E134-9BFD-4158-B17A-B74704F405CF}">
      <dsp:nvSpPr>
        <dsp:cNvPr id="0" name=""/>
        <dsp:cNvSpPr/>
      </dsp:nvSpPr>
      <dsp:spPr>
        <a:xfrm>
          <a:off x="2825864" y="1968220"/>
          <a:ext cx="3153596" cy="1261438"/>
        </a:xfrm>
        <a:prstGeom prst="chevron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Objetivos</a:t>
          </a:r>
          <a:endParaRPr lang="es-ES" sz="2200" kern="1200" dirty="0"/>
        </a:p>
      </dsp:txBody>
      <dsp:txXfrm>
        <a:off x="3456583" y="1968220"/>
        <a:ext cx="1892158" cy="1261438"/>
      </dsp:txXfrm>
    </dsp:sp>
    <dsp:sp modelId="{F0CCA535-47BD-4EFE-98EB-58A7991D1306}">
      <dsp:nvSpPr>
        <dsp:cNvPr id="0" name=""/>
        <dsp:cNvSpPr/>
      </dsp:nvSpPr>
      <dsp:spPr>
        <a:xfrm>
          <a:off x="5657147" y="1968220"/>
          <a:ext cx="3153596" cy="1261438"/>
        </a:xfrm>
        <a:prstGeom prst="chevron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Diseño del plan de intervención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-Recursos</a:t>
          </a:r>
        </a:p>
      </dsp:txBody>
      <dsp:txXfrm>
        <a:off x="6287866" y="1968220"/>
        <a:ext cx="1892158" cy="1261438"/>
      </dsp:txXfrm>
    </dsp:sp>
    <dsp:sp modelId="{11BF6944-6D05-4781-A257-0D929AFAB7FD}">
      <dsp:nvSpPr>
        <dsp:cNvPr id="0" name=""/>
        <dsp:cNvSpPr/>
      </dsp:nvSpPr>
      <dsp:spPr>
        <a:xfrm>
          <a:off x="8525544" y="1968220"/>
          <a:ext cx="3153596" cy="1261438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-Estrategia de seguimiento</a:t>
          </a:r>
          <a:endParaRPr lang="es-ES" sz="2200" kern="1200" dirty="0"/>
        </a:p>
      </dsp:txBody>
      <dsp:txXfrm>
        <a:off x="9156263" y="1968220"/>
        <a:ext cx="1892158" cy="12614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03129-808D-494E-916D-F70CDAA59AA7}">
      <dsp:nvSpPr>
        <dsp:cNvPr id="0" name=""/>
        <dsp:cNvSpPr/>
      </dsp:nvSpPr>
      <dsp:spPr>
        <a:xfrm>
          <a:off x="4010970" y="548"/>
          <a:ext cx="1959186" cy="1273470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>
              <a:solidFill>
                <a:schemeClr val="tx1"/>
              </a:solidFill>
            </a:rPr>
            <a:t>Características del centro escolar</a:t>
          </a:r>
          <a:endParaRPr lang="es-MX" sz="2200" kern="1200" dirty="0">
            <a:solidFill>
              <a:schemeClr val="tx1"/>
            </a:solidFill>
          </a:endParaRPr>
        </a:p>
      </dsp:txBody>
      <dsp:txXfrm>
        <a:off x="4073136" y="62714"/>
        <a:ext cx="1834854" cy="1149138"/>
      </dsp:txXfrm>
    </dsp:sp>
    <dsp:sp modelId="{55DBDD2A-B151-4216-B5CE-9B1C544129BD}">
      <dsp:nvSpPr>
        <dsp:cNvPr id="0" name=""/>
        <dsp:cNvSpPr/>
      </dsp:nvSpPr>
      <dsp:spPr>
        <a:xfrm>
          <a:off x="2448239" y="637284"/>
          <a:ext cx="5084648" cy="5084648"/>
        </a:xfrm>
        <a:custGeom>
          <a:avLst/>
          <a:gdLst/>
          <a:ahLst/>
          <a:cxnLst/>
          <a:rect l="0" t="0" r="0" b="0"/>
          <a:pathLst>
            <a:path>
              <a:moveTo>
                <a:pt x="3535352" y="201959"/>
              </a:moveTo>
              <a:arcTo wR="2542324" hR="2542324" stAng="17579504" swAng="1959632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DA5D75-8A88-415E-99FE-379BE3137C01}">
      <dsp:nvSpPr>
        <dsp:cNvPr id="0" name=""/>
        <dsp:cNvSpPr/>
      </dsp:nvSpPr>
      <dsp:spPr>
        <a:xfrm>
          <a:off x="6428864" y="1757251"/>
          <a:ext cx="1959186" cy="1273470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Resultados de evaluaciones externas</a:t>
          </a:r>
          <a:endParaRPr lang="es-MX" sz="2200" kern="1200" dirty="0"/>
        </a:p>
      </dsp:txBody>
      <dsp:txXfrm>
        <a:off x="6491030" y="1819417"/>
        <a:ext cx="1834854" cy="1149138"/>
      </dsp:txXfrm>
    </dsp:sp>
    <dsp:sp modelId="{F33A8718-AACA-40FA-BBAD-12A000B85DD7}">
      <dsp:nvSpPr>
        <dsp:cNvPr id="0" name=""/>
        <dsp:cNvSpPr/>
      </dsp:nvSpPr>
      <dsp:spPr>
        <a:xfrm>
          <a:off x="2448239" y="637284"/>
          <a:ext cx="5084648" cy="5084648"/>
        </a:xfrm>
        <a:custGeom>
          <a:avLst/>
          <a:gdLst/>
          <a:ahLst/>
          <a:cxnLst/>
          <a:rect l="0" t="0" r="0" b="0"/>
          <a:pathLst>
            <a:path>
              <a:moveTo>
                <a:pt x="5081186" y="2409679"/>
              </a:moveTo>
              <a:arcTo wR="2542324" hR="2542324" stAng="21420555" swAng="2194839"/>
            </a:path>
          </a:pathLst>
        </a:custGeom>
        <a:noFill/>
        <a:ln w="635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DE7DF-BDD1-4129-B2CC-37AE74A9A74B}">
      <dsp:nvSpPr>
        <dsp:cNvPr id="0" name=""/>
        <dsp:cNvSpPr/>
      </dsp:nvSpPr>
      <dsp:spPr>
        <a:xfrm>
          <a:off x="5505311" y="4599656"/>
          <a:ext cx="1959186" cy="127347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Resultado de evaluaciones internas</a:t>
          </a:r>
          <a:endParaRPr lang="es-MX" sz="2200" kern="1200" dirty="0"/>
        </a:p>
      </dsp:txBody>
      <dsp:txXfrm>
        <a:off x="5567477" y="4661822"/>
        <a:ext cx="1834854" cy="1149138"/>
      </dsp:txXfrm>
    </dsp:sp>
    <dsp:sp modelId="{201BC56E-9AE0-48BE-8974-8D58DA950510}">
      <dsp:nvSpPr>
        <dsp:cNvPr id="0" name=""/>
        <dsp:cNvSpPr/>
      </dsp:nvSpPr>
      <dsp:spPr>
        <a:xfrm>
          <a:off x="2448239" y="637284"/>
          <a:ext cx="5084648" cy="5084648"/>
        </a:xfrm>
        <a:custGeom>
          <a:avLst/>
          <a:gdLst/>
          <a:ahLst/>
          <a:cxnLst/>
          <a:rect l="0" t="0" r="0" b="0"/>
          <a:pathLst>
            <a:path>
              <a:moveTo>
                <a:pt x="3046986" y="5034056"/>
              </a:moveTo>
              <a:arcTo wR="2542324" hR="2542324" stAng="4713030" swAng="1373940"/>
            </a:path>
          </a:pathLst>
        </a:custGeom>
        <a:noFill/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996251-F8C1-45A3-BF3B-8ED9890144BB}">
      <dsp:nvSpPr>
        <dsp:cNvPr id="0" name=""/>
        <dsp:cNvSpPr/>
      </dsp:nvSpPr>
      <dsp:spPr>
        <a:xfrm>
          <a:off x="2516629" y="4599656"/>
          <a:ext cx="1959186" cy="1273470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Características del docente </a:t>
          </a:r>
          <a:endParaRPr lang="es-MX" sz="2200" kern="1200" dirty="0"/>
        </a:p>
      </dsp:txBody>
      <dsp:txXfrm>
        <a:off x="2578795" y="4661822"/>
        <a:ext cx="1834854" cy="1149138"/>
      </dsp:txXfrm>
    </dsp:sp>
    <dsp:sp modelId="{710330B8-63AE-4939-BBC0-2E535479768D}">
      <dsp:nvSpPr>
        <dsp:cNvPr id="0" name=""/>
        <dsp:cNvSpPr/>
      </dsp:nvSpPr>
      <dsp:spPr>
        <a:xfrm>
          <a:off x="2448239" y="637284"/>
          <a:ext cx="5084648" cy="5084648"/>
        </a:xfrm>
        <a:custGeom>
          <a:avLst/>
          <a:gdLst/>
          <a:ahLst/>
          <a:cxnLst/>
          <a:rect l="0" t="0" r="0" b="0"/>
          <a:pathLst>
            <a:path>
              <a:moveTo>
                <a:pt x="424520" y="3948851"/>
              </a:moveTo>
              <a:arcTo wR="2542324" hR="2542324" stAng="8784606" swAng="2194839"/>
            </a:path>
          </a:pathLst>
        </a:custGeom>
        <a:noFill/>
        <a:ln w="635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89DCCB-C7F0-45BB-8CCB-49D9AD53FEC9}">
      <dsp:nvSpPr>
        <dsp:cNvPr id="0" name=""/>
        <dsp:cNvSpPr/>
      </dsp:nvSpPr>
      <dsp:spPr>
        <a:xfrm>
          <a:off x="1593076" y="1757251"/>
          <a:ext cx="1959186" cy="127347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Criterios de selección del docente </a:t>
          </a:r>
          <a:endParaRPr lang="es-MX" sz="2200" kern="1200" dirty="0"/>
        </a:p>
      </dsp:txBody>
      <dsp:txXfrm>
        <a:off x="1655242" y="1819417"/>
        <a:ext cx="1834854" cy="1149138"/>
      </dsp:txXfrm>
    </dsp:sp>
    <dsp:sp modelId="{5981BB30-C742-483C-BB0A-613E3EB8FA32}">
      <dsp:nvSpPr>
        <dsp:cNvPr id="0" name=""/>
        <dsp:cNvSpPr/>
      </dsp:nvSpPr>
      <dsp:spPr>
        <a:xfrm>
          <a:off x="2448239" y="637284"/>
          <a:ext cx="5084648" cy="5084648"/>
        </a:xfrm>
        <a:custGeom>
          <a:avLst/>
          <a:gdLst/>
          <a:ahLst/>
          <a:cxnLst/>
          <a:rect l="0" t="0" r="0" b="0"/>
          <a:pathLst>
            <a:path>
              <a:moveTo>
                <a:pt x="443308" y="1107909"/>
              </a:moveTo>
              <a:arcTo wR="2542324" hR="2542324" stAng="12860864" swAng="1959632"/>
            </a:path>
          </a:pathLst>
        </a:custGeom>
        <a:noFill/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217A-7F27-4D2E-883A-51E3ACBEE5A7}" type="datetimeFigureOut">
              <a:rPr lang="es-MX" smtClean="0"/>
              <a:t>08/02/2017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3464-26AC-4A84-A252-B90797DFA7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1839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217A-7F27-4D2E-883A-51E3ACBEE5A7}" type="datetimeFigureOut">
              <a:rPr lang="es-MX" smtClean="0"/>
              <a:t>08/02/2017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3464-26AC-4A84-A252-B90797DFA7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1611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217A-7F27-4D2E-883A-51E3ACBEE5A7}" type="datetimeFigureOut">
              <a:rPr lang="es-MX" smtClean="0"/>
              <a:t>08/02/2017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3464-26AC-4A84-A252-B90797DFA7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278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217A-7F27-4D2E-883A-51E3ACBEE5A7}" type="datetimeFigureOut">
              <a:rPr lang="es-MX" smtClean="0"/>
              <a:t>08/02/2017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3464-26AC-4A84-A252-B90797DFA7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6335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217A-7F27-4D2E-883A-51E3ACBEE5A7}" type="datetimeFigureOut">
              <a:rPr lang="es-MX" smtClean="0"/>
              <a:t>08/02/2017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3464-26AC-4A84-A252-B90797DFA7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547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217A-7F27-4D2E-883A-51E3ACBEE5A7}" type="datetimeFigureOut">
              <a:rPr lang="es-MX" smtClean="0"/>
              <a:t>08/02/2017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3464-26AC-4A84-A252-B90797DFA7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739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217A-7F27-4D2E-883A-51E3ACBEE5A7}" type="datetimeFigureOut">
              <a:rPr lang="es-MX" smtClean="0"/>
              <a:t>08/02/2017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3464-26AC-4A84-A252-B90797DFA7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2715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217A-7F27-4D2E-883A-51E3ACBEE5A7}" type="datetimeFigureOut">
              <a:rPr lang="es-MX" smtClean="0"/>
              <a:t>08/02/2017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3464-26AC-4A84-A252-B90797DFA7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7737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217A-7F27-4D2E-883A-51E3ACBEE5A7}" type="datetimeFigureOut">
              <a:rPr lang="es-MX" smtClean="0"/>
              <a:t>08/02/2017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3464-26AC-4A84-A252-B90797DFA7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694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217A-7F27-4D2E-883A-51E3ACBEE5A7}" type="datetimeFigureOut">
              <a:rPr lang="es-MX" smtClean="0"/>
              <a:t>08/02/2017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3464-26AC-4A84-A252-B90797DFA7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003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217A-7F27-4D2E-883A-51E3ACBEE5A7}" type="datetimeFigureOut">
              <a:rPr lang="es-MX" smtClean="0"/>
              <a:t>08/02/2017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3464-26AC-4A84-A252-B90797DFA7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860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F217A-7F27-4D2E-883A-51E3ACBEE5A7}" type="datetimeFigureOut">
              <a:rPr lang="es-MX" smtClean="0"/>
              <a:t>08/02/2017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A3464-26AC-4A84-A252-B90797DFA7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857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48" y="274589"/>
            <a:ext cx="2008090" cy="105313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560" y="274590"/>
            <a:ext cx="4203730" cy="1019360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 flipH="1">
            <a:off x="1313644" y="2966015"/>
            <a:ext cx="25758" cy="343865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1724999" y="1935098"/>
            <a:ext cx="0" cy="369623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2163651" y="1293950"/>
            <a:ext cx="0" cy="4069724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1945287" y="2506271"/>
            <a:ext cx="9559776" cy="254340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perspectiveLef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4800" b="1" dirty="0" smtClean="0">
                <a:solidFill>
                  <a:schemeClr val="tx1"/>
                </a:solidFill>
              </a:rPr>
              <a:t>Fortalecimiento de competencias lectoras desde el Proyecto de Intervención Pedagógica</a:t>
            </a:r>
            <a:endParaRPr lang="es-MX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47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76" y="55267"/>
            <a:ext cx="1371719" cy="71939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98669" y="712090"/>
            <a:ext cx="11593689" cy="4023360"/>
          </a:xfrm>
        </p:spPr>
        <p:txBody>
          <a:bodyPr/>
          <a:lstStyle/>
          <a:p>
            <a:r>
              <a:rPr lang="es-MX" sz="2400" b="1" dirty="0" smtClean="0"/>
              <a:t>Características: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sz="2400" dirty="0" smtClean="0"/>
              <a:t>Construido y gestionado en línea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sz="2400" dirty="0" smtClean="0"/>
              <a:t>Se deriva del plan de trabajo de la zona o del plantel en que se desarrolla el ATP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sz="2400" dirty="0" smtClean="0"/>
              <a:t>Considera las prioridades educativas del plantel donde se realizará la asesoría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sz="2400" dirty="0" smtClean="0"/>
              <a:t>Los tres momentos se realizarán durante ocho semanas</a:t>
            </a:r>
          </a:p>
          <a:p>
            <a:endParaRPr lang="es-MX" dirty="0"/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512859" y="1455312"/>
          <a:ext cx="11679141" cy="5454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ángulo redondeado 4"/>
          <p:cNvSpPr/>
          <p:nvPr/>
        </p:nvSpPr>
        <p:spPr>
          <a:xfrm>
            <a:off x="770436" y="4726729"/>
            <a:ext cx="2276640" cy="2037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black"/>
                </a:solidFill>
              </a:rPr>
              <a:t>-Contexto del centro escolar</a:t>
            </a:r>
          </a:p>
          <a:p>
            <a:pPr algn="ctr"/>
            <a:r>
              <a:rPr lang="es-MX" dirty="0" smtClean="0">
                <a:solidFill>
                  <a:prstClr val="black"/>
                </a:solidFill>
              </a:rPr>
              <a:t>-Evaluaciones  internas y externas</a:t>
            </a:r>
          </a:p>
          <a:p>
            <a:pPr algn="ctr"/>
            <a:r>
              <a:rPr lang="es-MX" dirty="0" smtClean="0">
                <a:solidFill>
                  <a:prstClr val="black"/>
                </a:solidFill>
              </a:rPr>
              <a:t>-Del docente seleccionado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3777201" y="4726729"/>
            <a:ext cx="2276640" cy="203714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white"/>
                </a:solidFill>
              </a:rPr>
              <a:t>-Con  base en el diagnóstico se establecen objetivos y necesidades de apoyo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6608485" y="4735450"/>
            <a:ext cx="2276640" cy="203714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solidFill>
                  <a:prstClr val="white"/>
                </a:solidFill>
              </a:rPr>
              <a:t>-</a:t>
            </a:r>
            <a:r>
              <a:rPr lang="es-MX" sz="1600" dirty="0" smtClean="0">
                <a:solidFill>
                  <a:prstClr val="black"/>
                </a:solidFill>
              </a:rPr>
              <a:t>Secuencia de acciones de apoyo: visitas, observaciones, análisis de evidencias de los alumnos, documentos curriculares…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9595153" y="4735450"/>
            <a:ext cx="2276640" cy="203714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white"/>
                </a:solidFill>
              </a:rPr>
              <a:t>-Diseño de la estrategia e instrumentos para dar seguimiento al docente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3265351" y="0"/>
            <a:ext cx="49074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Momento 1. Elaboración</a:t>
            </a:r>
            <a:endParaRPr lang="es-ES" sz="36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30811" y="55267"/>
            <a:ext cx="2840982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7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8568" y="145982"/>
            <a:ext cx="2840982" cy="68890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24" y="136597"/>
            <a:ext cx="1371719" cy="719390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4787618" y="3947767"/>
            <a:ext cx="7279886" cy="279732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black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5224" y="1395912"/>
            <a:ext cx="9755985" cy="3082772"/>
          </a:xfrm>
        </p:spPr>
        <p:txBody>
          <a:bodyPr/>
          <a:lstStyle/>
          <a:p>
            <a:r>
              <a:rPr lang="es-MX" sz="2400" dirty="0" smtClean="0"/>
              <a:t>El ATP elegirá </a:t>
            </a:r>
            <a:r>
              <a:rPr lang="es-MX" sz="2400" b="1" dirty="0" smtClean="0"/>
              <a:t>cuatro evidencias</a:t>
            </a:r>
            <a:r>
              <a:rPr lang="es-MX" sz="2400" dirty="0" smtClean="0"/>
              <a:t> de mayor relevancia que den cuenta de su intervención pedagógica.</a:t>
            </a:r>
          </a:p>
          <a:p>
            <a:r>
              <a:rPr lang="es-MX" sz="2400" dirty="0" smtClean="0"/>
              <a:t>Características: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sz="2400" dirty="0" smtClean="0"/>
              <a:t>Serán producidas por el ATP y el docente seleccionado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sz="2400" dirty="0" smtClean="0"/>
              <a:t>Representativas de las acciones planteadas en el plan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sz="2400" dirty="0" smtClean="0"/>
              <a:t>Congruentes y pertinentes con los objetivos</a:t>
            </a:r>
          </a:p>
          <a:p>
            <a:pPr marL="0" indent="0">
              <a:buNone/>
            </a:pPr>
            <a:endParaRPr lang="es-MX" dirty="0" smtClean="0"/>
          </a:p>
          <a:p>
            <a:endParaRPr lang="es-MX" dirty="0"/>
          </a:p>
        </p:txBody>
      </p:sp>
      <p:grpSp>
        <p:nvGrpSpPr>
          <p:cNvPr id="6" name="Grupo 5"/>
          <p:cNvGrpSpPr/>
          <p:nvPr/>
        </p:nvGrpSpPr>
        <p:grpSpPr>
          <a:xfrm>
            <a:off x="642738" y="3947767"/>
            <a:ext cx="10972535" cy="2848905"/>
            <a:chOff x="1100657" y="2319367"/>
            <a:chExt cx="11165220" cy="3079961"/>
          </a:xfrm>
        </p:grpSpPr>
        <p:sp>
          <p:nvSpPr>
            <p:cNvPr id="7" name="Rectángulo 6"/>
            <p:cNvSpPr/>
            <p:nvPr/>
          </p:nvSpPr>
          <p:spPr>
            <a:xfrm>
              <a:off x="1100657" y="2319367"/>
              <a:ext cx="6322951" cy="307996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CuadroTexto 7"/>
            <p:cNvSpPr txBox="1"/>
            <p:nvPr/>
          </p:nvSpPr>
          <p:spPr>
            <a:xfrm>
              <a:off x="5832802" y="2515525"/>
              <a:ext cx="6433075" cy="28485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t" anchorCtr="0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-Protocolos de observación áulica</a:t>
              </a:r>
            </a:p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-Registros de interacción: ATP-Docente</a:t>
              </a:r>
            </a:p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-Observaciones del docente a trabajo de los alumnos</a:t>
              </a:r>
            </a:p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-Registros del seguimiento</a:t>
              </a:r>
            </a:p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-Acuerdos con docentes</a:t>
              </a:r>
            </a:p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-Secuencias didácticas comentadas</a:t>
              </a:r>
            </a:p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-Estrategias de autoevaluación y retroalimentación</a:t>
              </a:r>
            </a:p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pic>
        <p:nvPicPr>
          <p:cNvPr id="1026" name="Picture 2" descr="Resultado de imagen para observació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21" y="4100414"/>
            <a:ext cx="2652317" cy="264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74104" y="761801"/>
            <a:ext cx="115832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Momento</a:t>
            </a:r>
            <a:r>
              <a:rPr lang="es-ES" sz="3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 2. Aplicación del plan y recolección de evidencias</a:t>
            </a:r>
            <a:endParaRPr lang="es-ES" sz="36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735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59220" y="1468191"/>
            <a:ext cx="5701787" cy="4417453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MX" sz="3200" dirty="0"/>
              <a:t>El ATP realizará un texto de análisis y reflexión sobre la asesoría a un docente en el marco del presente Proyecto de intervención. </a:t>
            </a:r>
            <a:endParaRPr lang="es-MX" sz="32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3200" dirty="0" smtClean="0"/>
              <a:t>En </a:t>
            </a:r>
            <a:r>
              <a:rPr lang="es-MX" sz="3200" dirty="0"/>
              <a:t>la plataforma se presentarán enunciados o tareas evaluativas que orientarán la elaboración del </a:t>
            </a:r>
            <a:r>
              <a:rPr lang="es-MX" sz="3200" dirty="0" smtClean="0"/>
              <a:t>texto.</a:t>
            </a:r>
            <a:endParaRPr lang="es-MX" sz="3200" dirty="0"/>
          </a:p>
        </p:txBody>
      </p:sp>
      <p:pic>
        <p:nvPicPr>
          <p:cNvPr id="2050" name="Picture 2" descr="Resultado de imagen para escri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663" y="3889420"/>
            <a:ext cx="2450002" cy="244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687" y="1468191"/>
            <a:ext cx="2879318" cy="270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77041" y="531390"/>
            <a:ext cx="110593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Momento</a:t>
            </a:r>
            <a:r>
              <a:rPr lang="es-ES" sz="4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 </a:t>
            </a:r>
            <a:r>
              <a:rPr lang="es-ES" sz="3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3. Análisis y reflexión de la asesoría</a:t>
            </a:r>
            <a:endParaRPr lang="es-ES" sz="44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1664" y="103256"/>
            <a:ext cx="2840982" cy="68890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041" y="171695"/>
            <a:ext cx="1371719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0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955" y="1034826"/>
            <a:ext cx="2819400" cy="1051551"/>
          </a:xfrm>
        </p:spPr>
        <p:txBody>
          <a:bodyPr>
            <a:normAutofit/>
          </a:bodyPr>
          <a:lstStyle/>
          <a:p>
            <a:r>
              <a:rPr lang="es-MX" sz="4800" b="1" dirty="0" smtClean="0"/>
              <a:t>Resumen</a:t>
            </a:r>
            <a:endParaRPr lang="es-MX" sz="4800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0772" y="759854"/>
            <a:ext cx="9041228" cy="58860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084" y="70946"/>
            <a:ext cx="2840982" cy="68890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791" y="177950"/>
            <a:ext cx="1371719" cy="71939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95" y="2508543"/>
            <a:ext cx="3144538" cy="262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1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6724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6174" y="1691839"/>
            <a:ext cx="6829814" cy="48768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2800" b="1" dirty="0" smtClean="0"/>
              <a:t>¿Qué evalúa?</a:t>
            </a:r>
          </a:p>
          <a:p>
            <a:r>
              <a:rPr lang="es-MX" sz="2600" b="1" dirty="0" smtClean="0"/>
              <a:t>Los contenidos en el examen se recuperan de las dimensiones 1 y 4: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2400" dirty="0" smtClean="0"/>
              <a:t>Principios que caracterizan el aprendizaje de los docentes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2400" dirty="0" smtClean="0"/>
              <a:t>Propósitos y características de la asesoría técnica pedagógica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2400" dirty="0" smtClean="0"/>
              <a:t>Procesos de enseñanza aprendizaje de los alumnos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2400" dirty="0" smtClean="0"/>
              <a:t>Conocimientos curriculares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2400" dirty="0" smtClean="0"/>
              <a:t>Principios filosóficos y disposiciones legales en el ejercicio de la asesoría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MX" sz="2400" dirty="0" smtClean="0"/>
              <a:t>Estrategias de estudio y de aprendizaje</a:t>
            </a:r>
            <a:endParaRPr lang="es-MX" sz="2400" dirty="0"/>
          </a:p>
        </p:txBody>
      </p:sp>
      <p:sp>
        <p:nvSpPr>
          <p:cNvPr id="6" name="Rectángulo 5"/>
          <p:cNvSpPr/>
          <p:nvPr/>
        </p:nvSpPr>
        <p:spPr>
          <a:xfrm>
            <a:off x="1858588" y="614621"/>
            <a:ext cx="842185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Etapa 3. Examen de conocimientos y habilidades</a:t>
            </a:r>
          </a:p>
          <a:p>
            <a:pPr algn="ctr"/>
            <a:r>
              <a:rPr lang="es-ES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 para la asesoría técnica pedagógica</a:t>
            </a:r>
            <a:endParaRPr lang="es-ES" sz="32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113" y="1914392"/>
            <a:ext cx="3366887" cy="428512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86" y="300185"/>
            <a:ext cx="1371719" cy="7193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5006" y="136512"/>
            <a:ext cx="2840982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5909" y="416231"/>
            <a:ext cx="10392683" cy="872160"/>
          </a:xfrm>
        </p:spPr>
        <p:txBody>
          <a:bodyPr/>
          <a:lstStyle/>
          <a:p>
            <a:pPr algn="ctr"/>
            <a:r>
              <a:rPr lang="es-MX" b="1" dirty="0" smtClean="0"/>
              <a:t>Fechas importantes</a:t>
            </a:r>
            <a:endParaRPr lang="es-MX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8247204"/>
              </p:ext>
            </p:extLst>
          </p:nvPr>
        </p:nvGraphicFramePr>
        <p:xfrm>
          <a:off x="688621" y="1571701"/>
          <a:ext cx="10863728" cy="4503024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5431864">
                  <a:extLst>
                    <a:ext uri="{9D8B030D-6E8A-4147-A177-3AD203B41FA5}">
                      <a16:colId xmlns="" xmlns:a16="http://schemas.microsoft.com/office/drawing/2014/main" val="2244568776"/>
                    </a:ext>
                  </a:extLst>
                </a:gridCol>
                <a:gridCol w="5431864">
                  <a:extLst>
                    <a:ext uri="{9D8B030D-6E8A-4147-A177-3AD203B41FA5}">
                      <a16:colId xmlns="" xmlns:a16="http://schemas.microsoft.com/office/drawing/2014/main" val="4004070745"/>
                    </a:ext>
                  </a:extLst>
                </a:gridCol>
              </a:tblGrid>
              <a:tr h="550621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Proceso</a:t>
                      </a:r>
                      <a:endParaRPr lang="es-MX" sz="2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Fechas: año 2017</a:t>
                      </a:r>
                      <a:endParaRPr lang="es-MX" sz="2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5320112"/>
                  </a:ext>
                </a:extLst>
              </a:tr>
              <a:tr h="950387">
                <a:tc>
                  <a:txBody>
                    <a:bodyPr/>
                    <a:lstStyle/>
                    <a:p>
                      <a:r>
                        <a:rPr lang="es-MX" dirty="0" smtClean="0"/>
                        <a:t>Recopilación de información etapa 1:</a:t>
                      </a:r>
                      <a:r>
                        <a:rPr lang="es-MX" baseline="0" dirty="0" smtClean="0"/>
                        <a:t> subir informe de director y participante a la plataforma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19 al</a:t>
                      </a:r>
                      <a:r>
                        <a:rPr lang="es-MX" baseline="0" dirty="0" smtClean="0"/>
                        <a:t> 30 de junio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27022811"/>
                  </a:ext>
                </a:extLst>
              </a:tr>
              <a:tr h="550621">
                <a:tc>
                  <a:txBody>
                    <a:bodyPr/>
                    <a:lstStyle/>
                    <a:p>
                      <a:r>
                        <a:rPr lang="es-MX" dirty="0" smtClean="0"/>
                        <a:t>Elaboración de la etapa 2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Del 08 de mayo</a:t>
                      </a:r>
                      <a:r>
                        <a:rPr lang="es-MX" baseline="0" dirty="0" smtClean="0"/>
                        <a:t> al 07 de julio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44019592"/>
                  </a:ext>
                </a:extLst>
              </a:tr>
              <a:tr h="950387">
                <a:tc>
                  <a:txBody>
                    <a:bodyPr/>
                    <a:lstStyle/>
                    <a:p>
                      <a:r>
                        <a:rPr lang="es-MX" dirty="0" smtClean="0"/>
                        <a:t>Recopilación de información etapa 2: subir proyecto</a:t>
                      </a:r>
                      <a:r>
                        <a:rPr lang="es-MX" baseline="0" dirty="0" smtClean="0"/>
                        <a:t> a la plataforma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Del 02 al 14 de julio 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4386848"/>
                  </a:ext>
                </a:extLst>
              </a:tr>
              <a:tr h="950387">
                <a:tc>
                  <a:txBody>
                    <a:bodyPr/>
                    <a:lstStyle/>
                    <a:p>
                      <a:r>
                        <a:rPr lang="es-MX" dirty="0" smtClean="0"/>
                        <a:t>Aplicación</a:t>
                      </a:r>
                      <a:r>
                        <a:rPr lang="es-MX" baseline="0" dirty="0" smtClean="0"/>
                        <a:t> etapa 3: Examen de conocimientos y habilidades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01</a:t>
                      </a:r>
                      <a:r>
                        <a:rPr lang="es-MX" baseline="0" dirty="0" smtClean="0"/>
                        <a:t> y 02 de julio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4549001"/>
                  </a:ext>
                </a:extLst>
              </a:tr>
              <a:tr h="550621">
                <a:tc>
                  <a:txBody>
                    <a:bodyPr/>
                    <a:lstStyle/>
                    <a:p>
                      <a:r>
                        <a:rPr lang="es-MX" dirty="0" smtClean="0"/>
                        <a:t>Publicación de resultados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11 de agosto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75656583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4325" y="163403"/>
            <a:ext cx="2840982" cy="68890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93" y="132921"/>
            <a:ext cx="1371719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9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1575" y="475377"/>
            <a:ext cx="11163758" cy="728111"/>
          </a:xfrm>
        </p:spPr>
        <p:txBody>
          <a:bodyPr>
            <a:noAutofit/>
          </a:bodyPr>
          <a:lstStyle/>
          <a:p>
            <a:r>
              <a:rPr lang="es-MX" sz="2800" b="1" dirty="0"/>
              <a:t> </a:t>
            </a:r>
            <a:r>
              <a:rPr lang="es-MX" sz="2800" b="1" dirty="0" smtClean="0"/>
              <a:t>   Articulación del curso con la etapa II de la evaluación del desempeño</a:t>
            </a:r>
            <a:endParaRPr lang="es-MX" sz="2800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198379"/>
              </p:ext>
            </p:extLst>
          </p:nvPr>
        </p:nvGraphicFramePr>
        <p:xfrm>
          <a:off x="437882" y="1045950"/>
          <a:ext cx="11294773" cy="5587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{93296810-A885-4BE3-A3E7-6D5BEEA58F35}</a:tableStyleId>
              </a:tblPr>
              <a:tblGrid>
                <a:gridCol w="857870">
                  <a:extLst>
                    <a:ext uri="{9D8B030D-6E8A-4147-A177-3AD203B41FA5}">
                      <a16:colId xmlns="" xmlns:a16="http://schemas.microsoft.com/office/drawing/2014/main" val="1815092073"/>
                    </a:ext>
                  </a:extLst>
                </a:gridCol>
                <a:gridCol w="4644012">
                  <a:extLst>
                    <a:ext uri="{9D8B030D-6E8A-4147-A177-3AD203B41FA5}">
                      <a16:colId xmlns="" xmlns:a16="http://schemas.microsoft.com/office/drawing/2014/main" val="3959751236"/>
                    </a:ext>
                  </a:extLst>
                </a:gridCol>
                <a:gridCol w="5792891">
                  <a:extLst>
                    <a:ext uri="{9D8B030D-6E8A-4147-A177-3AD203B41FA5}">
                      <a16:colId xmlns="" xmlns:a16="http://schemas.microsoft.com/office/drawing/2014/main" val="1783866718"/>
                    </a:ext>
                  </a:extLst>
                </a:gridCol>
              </a:tblGrid>
              <a:tr h="34538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Sesión</a:t>
                      </a:r>
                      <a:endParaRPr lang="es-MX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Actividades</a:t>
                      </a:r>
                      <a:r>
                        <a:rPr lang="es-MX" baseline="0" dirty="0" smtClean="0"/>
                        <a:t> en curso</a:t>
                      </a:r>
                      <a:endParaRPr lang="es-MX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Actividades</a:t>
                      </a:r>
                      <a:r>
                        <a:rPr lang="es-MX" baseline="0" dirty="0" smtClean="0"/>
                        <a:t> que le abonan al proyecto de intervención </a:t>
                      </a:r>
                      <a:endParaRPr lang="es-MX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6846924"/>
                  </a:ext>
                </a:extLst>
              </a:tr>
              <a:tr h="1381520">
                <a:tc>
                  <a:txBody>
                    <a:bodyPr/>
                    <a:lstStyle/>
                    <a:p>
                      <a:pPr algn="ctr"/>
                      <a:endParaRPr lang="es-MX" b="1" dirty="0" smtClean="0"/>
                    </a:p>
                    <a:p>
                      <a:pPr algn="ctr"/>
                      <a:endParaRPr lang="es-MX" b="1" dirty="0" smtClean="0"/>
                    </a:p>
                    <a:p>
                      <a:pPr algn="ctr"/>
                      <a:r>
                        <a:rPr lang="es-MX" b="1" dirty="0" smtClean="0"/>
                        <a:t>1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aseline="0" dirty="0" smtClean="0"/>
                        <a:t>-Problematización: la función del ATP </a:t>
                      </a:r>
                    </a:p>
                    <a:p>
                      <a:r>
                        <a:rPr lang="es-MX" baseline="0" dirty="0" smtClean="0"/>
                        <a:t>-Análisis de resultados de evaluaciones externas (PLANEA)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-Diagnóstico</a:t>
                      </a:r>
                      <a:r>
                        <a:rPr lang="es-MX" baseline="0" dirty="0" smtClean="0"/>
                        <a:t>: del plantel donde elegirá al docente seleccionado</a:t>
                      </a:r>
                    </a:p>
                    <a:p>
                      <a:r>
                        <a:rPr lang="es-MX" baseline="0" dirty="0" smtClean="0"/>
                        <a:t>-Diagnóstico del docente elegido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73976313"/>
                  </a:ext>
                </a:extLst>
              </a:tr>
              <a:tr h="1381520">
                <a:tc>
                  <a:txBody>
                    <a:bodyPr/>
                    <a:lstStyle/>
                    <a:p>
                      <a:pPr algn="ctr"/>
                      <a:endParaRPr lang="es-MX" b="1" dirty="0" smtClean="0"/>
                    </a:p>
                    <a:p>
                      <a:pPr algn="ctr"/>
                      <a:endParaRPr lang="es-MX" b="1" dirty="0" smtClean="0"/>
                    </a:p>
                    <a:p>
                      <a:pPr algn="ctr"/>
                      <a:r>
                        <a:rPr lang="es-MX" b="1" dirty="0" smtClean="0"/>
                        <a:t>2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-Los</a:t>
                      </a:r>
                      <a:r>
                        <a:rPr lang="es-MX" baseline="0" dirty="0" smtClean="0"/>
                        <a:t> docentes asesorados comienzan a elaborar estrategias de comprensión lectora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-Diseño del proyecto de intervención pedagógica (plan de acción)</a:t>
                      </a:r>
                    </a:p>
                    <a:p>
                      <a:r>
                        <a:rPr lang="es-MX" dirty="0" smtClean="0"/>
                        <a:t>-El ATP</a:t>
                      </a:r>
                      <a:r>
                        <a:rPr lang="es-MX" baseline="0" dirty="0" smtClean="0"/>
                        <a:t> con base en las estrategias planteadas por los docentes, comienza la estructura de su plan de trabajo; el cual atenderá a las necesidades detectadas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97960787"/>
                  </a:ext>
                </a:extLst>
              </a:tr>
              <a:tr h="1122485">
                <a:tc>
                  <a:txBody>
                    <a:bodyPr/>
                    <a:lstStyle/>
                    <a:p>
                      <a:pPr algn="ctr"/>
                      <a:endParaRPr lang="es-MX" b="1" dirty="0" smtClean="0"/>
                    </a:p>
                    <a:p>
                      <a:pPr algn="ctr"/>
                      <a:r>
                        <a:rPr lang="es-MX" b="1" dirty="0" smtClean="0"/>
                        <a:t>3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-Los docentes</a:t>
                      </a:r>
                      <a:r>
                        <a:rPr lang="es-MX" baseline="0" dirty="0" smtClean="0"/>
                        <a:t> diseñan estrategias e instrumentos para evaluar la pertinencia de las mismas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-El</a:t>
                      </a:r>
                      <a:r>
                        <a:rPr lang="es-MX" baseline="0" dirty="0" smtClean="0"/>
                        <a:t> ATP reflexiona sobre las estrategias de evaluación y seguimiento presentadas por los profesores y, con base en éstas, estructura las estrategias e instrumentos para evaluar al profesor seleccionado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46396571"/>
                  </a:ext>
                </a:extLst>
              </a:tr>
              <a:tr h="1122485">
                <a:tc>
                  <a:txBody>
                    <a:bodyPr/>
                    <a:lstStyle/>
                    <a:p>
                      <a:pPr algn="ctr"/>
                      <a:endParaRPr lang="es-MX" b="1" dirty="0" smtClean="0"/>
                    </a:p>
                    <a:p>
                      <a:pPr algn="ctr"/>
                      <a:r>
                        <a:rPr lang="es-MX" b="1" dirty="0" smtClean="0"/>
                        <a:t>4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-Los docentes recogen evidencias</a:t>
                      </a:r>
                      <a:r>
                        <a:rPr lang="es-MX" baseline="0" dirty="0" smtClean="0"/>
                        <a:t> producidas por los alumnos, las cuales se desprenden de las estrategias diseñadas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-El ATP</a:t>
                      </a:r>
                      <a:r>
                        <a:rPr lang="es-MX" baseline="0" dirty="0" smtClean="0"/>
                        <a:t> y los docentes analizan las evidencias, que dan cuenta de los resultados obtenidos. El ATP centra la mirada en las evidencias presentadas por el docente seleccionado para elegir cuatro de éstas.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29811823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13" y="120043"/>
            <a:ext cx="1371719" cy="7193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8416" y="0"/>
            <a:ext cx="2840982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6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86367" y="842321"/>
            <a:ext cx="436593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Actividad</a:t>
            </a:r>
            <a:endParaRPr lang="es-ES" sz="66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851042" y="1950317"/>
            <a:ext cx="734095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solidFill>
                  <a:prstClr val="black"/>
                </a:solidFill>
              </a:rPr>
              <a:t>Realiza un círculo y contesta:</a:t>
            </a:r>
          </a:p>
          <a:p>
            <a:endParaRPr lang="es-MX" sz="3600" b="1" dirty="0" smtClean="0">
              <a:solidFill>
                <a:prstClr val="black"/>
              </a:solidFill>
            </a:endParaRPr>
          </a:p>
          <a:p>
            <a:r>
              <a:rPr lang="es-MX" sz="4000" b="1" dirty="0" smtClean="0">
                <a:solidFill>
                  <a:prstClr val="black"/>
                </a:solidFill>
              </a:rPr>
              <a:t>¿Qué </a:t>
            </a:r>
            <a:r>
              <a:rPr lang="es-MX" sz="4000" b="1" dirty="0">
                <a:solidFill>
                  <a:prstClr val="black"/>
                </a:solidFill>
              </a:rPr>
              <a:t>elementos considera que se deben incluir en el </a:t>
            </a:r>
            <a:r>
              <a:rPr lang="es-MX" sz="4000" b="1" dirty="0" smtClean="0">
                <a:solidFill>
                  <a:prstClr val="black"/>
                </a:solidFill>
              </a:rPr>
              <a:t>diagnóstico?</a:t>
            </a:r>
            <a:endParaRPr lang="es-MX" sz="4000" b="1" dirty="0">
              <a:solidFill>
                <a:prstClr val="black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29" y="2640168"/>
            <a:ext cx="3800475" cy="32480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755" y="4688276"/>
            <a:ext cx="2561353" cy="186163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903077" y="5444794"/>
            <a:ext cx="1979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prstClr val="black"/>
                </a:solidFill>
              </a:rPr>
              <a:t>15 minutos</a:t>
            </a:r>
            <a:endParaRPr lang="es-MX" sz="2800" b="1" dirty="0">
              <a:solidFill>
                <a:prstClr val="black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926" y="310177"/>
            <a:ext cx="1371719" cy="72548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7205" y="153413"/>
            <a:ext cx="2840982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1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/>
          </p:nvPr>
        </p:nvGraphicFramePr>
        <p:xfrm>
          <a:off x="1970467" y="314427"/>
          <a:ext cx="9981127" cy="5957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5718220" y="3027672"/>
            <a:ext cx="2446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prstClr val="black"/>
                </a:solidFill>
              </a:rPr>
              <a:t>Elementos</a:t>
            </a:r>
          </a:p>
          <a:p>
            <a:pPr algn="ctr"/>
            <a:r>
              <a:rPr lang="es-MX" sz="2400" b="1" dirty="0" smtClean="0">
                <a:solidFill>
                  <a:prstClr val="black"/>
                </a:solidFill>
              </a:rPr>
              <a:t>del diagnóstico</a:t>
            </a:r>
            <a:endParaRPr lang="es-MX" sz="2400" b="1" dirty="0">
              <a:solidFill>
                <a:prstClr val="black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98678" y="2118028"/>
            <a:ext cx="2408349" cy="102155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white"/>
                </a:solidFill>
              </a:rPr>
              <a:t>Para explicar las necesidades de asesoría identificadas</a:t>
            </a:r>
            <a:endParaRPr lang="es-MX" dirty="0">
              <a:solidFill>
                <a:prstClr val="white"/>
              </a:solidFill>
            </a:endParaRPr>
          </a:p>
        </p:txBody>
      </p:sp>
      <p:cxnSp>
        <p:nvCxnSpPr>
          <p:cNvPr id="13" name="Conector recto 12"/>
          <p:cNvCxnSpPr/>
          <p:nvPr/>
        </p:nvCxnSpPr>
        <p:spPr>
          <a:xfrm flipH="1">
            <a:off x="3107027" y="2628806"/>
            <a:ext cx="43466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Elipse 17"/>
          <p:cNvSpPr/>
          <p:nvPr/>
        </p:nvSpPr>
        <p:spPr>
          <a:xfrm>
            <a:off x="196402" y="4026706"/>
            <a:ext cx="3412902" cy="231819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 smtClean="0">
                <a:solidFill>
                  <a:prstClr val="white"/>
                </a:solidFill>
              </a:rPr>
              <a:t>OBJETIVOS</a:t>
            </a:r>
            <a:endParaRPr lang="es-MX" sz="3600" b="1" dirty="0">
              <a:solidFill>
                <a:prstClr val="white"/>
              </a:solidFill>
            </a:endParaRPr>
          </a:p>
        </p:txBody>
      </p:sp>
      <p:sp>
        <p:nvSpPr>
          <p:cNvPr id="20" name="Flecha abajo 19"/>
          <p:cNvSpPr/>
          <p:nvPr/>
        </p:nvSpPr>
        <p:spPr>
          <a:xfrm>
            <a:off x="1448872" y="3370408"/>
            <a:ext cx="907962" cy="540913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54326" y="173921"/>
            <a:ext cx="2840982" cy="68890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133" y="173921"/>
            <a:ext cx="1371719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9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/>
      <p:bldP spid="10" grpId="0" animBg="1"/>
      <p:bldP spid="18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19904"/>
            <a:ext cx="10413642" cy="746974"/>
          </a:xfrm>
        </p:spPr>
        <p:txBody>
          <a:bodyPr/>
          <a:lstStyle/>
          <a:p>
            <a:pPr algn="ctr"/>
            <a:r>
              <a:rPr lang="es-MX" b="1" dirty="0" smtClean="0"/>
              <a:t>Sesiones de trabajo de ATP</a:t>
            </a:r>
            <a:endParaRPr lang="es-MX" b="1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55076033"/>
              </p:ext>
            </p:extLst>
          </p:nvPr>
        </p:nvGraphicFramePr>
        <p:xfrm>
          <a:off x="515155" y="1197735"/>
          <a:ext cx="11436440" cy="5190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521" y="1694634"/>
            <a:ext cx="1237595" cy="60965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441592" y="4972146"/>
            <a:ext cx="1063431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prstClr val="black"/>
                </a:solidFill>
              </a:rPr>
              <a:t>06-03-17</a:t>
            </a:r>
            <a:endParaRPr lang="es-MX" b="1" dirty="0">
              <a:solidFill>
                <a:prstClr val="black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447619" y="2119621"/>
            <a:ext cx="1086944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prstClr val="black"/>
                </a:solidFill>
              </a:rPr>
              <a:t>20-03-17</a:t>
            </a:r>
            <a:endParaRPr lang="es-MX" b="1" dirty="0">
              <a:solidFill>
                <a:prstClr val="black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466228" y="4972146"/>
            <a:ext cx="1021727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prstClr val="black"/>
                </a:solidFill>
              </a:rPr>
              <a:t>03-04-17</a:t>
            </a:r>
            <a:endParaRPr lang="es-MX" b="1" dirty="0">
              <a:solidFill>
                <a:prstClr val="black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069661" y="5617033"/>
            <a:ext cx="2798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prstClr val="black"/>
                </a:solidFill>
              </a:rPr>
              <a:t>Desarrollo del Proyecto de intervención pedagógica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534563" y="5803143"/>
            <a:ext cx="2162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prstClr val="black"/>
                </a:solidFill>
              </a:rPr>
              <a:t>Recabar evidencias</a:t>
            </a:r>
            <a:endParaRPr lang="es-MX" b="1" dirty="0">
              <a:solidFill>
                <a:prstClr val="black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139116" y="5803143"/>
            <a:ext cx="2495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prstClr val="black"/>
                </a:solidFill>
              </a:rPr>
              <a:t>Revisión de estrategias </a:t>
            </a:r>
            <a:endParaRPr lang="es-MX" b="1" dirty="0">
              <a:solidFill>
                <a:prstClr val="black"/>
              </a:solidFill>
            </a:endParaRPr>
          </a:p>
        </p:txBody>
      </p:sp>
      <p:sp>
        <p:nvSpPr>
          <p:cNvPr id="11" name="Nube 10"/>
          <p:cNvSpPr/>
          <p:nvPr/>
        </p:nvSpPr>
        <p:spPr>
          <a:xfrm>
            <a:off x="8534563" y="639196"/>
            <a:ext cx="3408608" cy="1584103"/>
          </a:xfrm>
          <a:prstGeom prst="cloud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 smtClean="0">
              <a:solidFill>
                <a:prstClr val="white"/>
              </a:solidFill>
            </a:endParaRPr>
          </a:p>
          <a:p>
            <a:pPr algn="ctr"/>
            <a:endParaRPr lang="es-MX" b="1" dirty="0" smtClean="0">
              <a:solidFill>
                <a:prstClr val="black"/>
              </a:solidFill>
            </a:endParaRPr>
          </a:p>
          <a:p>
            <a:pPr algn="ctr"/>
            <a:endParaRPr lang="es-MX" b="1" dirty="0">
              <a:solidFill>
                <a:prstClr val="black"/>
              </a:solidFill>
            </a:endParaRPr>
          </a:p>
          <a:p>
            <a:pPr algn="ctr"/>
            <a:r>
              <a:rPr lang="es-MX" b="1" dirty="0" smtClean="0">
                <a:solidFill>
                  <a:prstClr val="white"/>
                </a:solidFill>
              </a:rPr>
              <a:t>SESIONES </a:t>
            </a:r>
            <a:r>
              <a:rPr lang="es-MX" b="1" dirty="0">
                <a:solidFill>
                  <a:prstClr val="white"/>
                </a:solidFill>
              </a:rPr>
              <a:t>POSTERIORES</a:t>
            </a:r>
          </a:p>
          <a:p>
            <a:pPr algn="ctr"/>
            <a:r>
              <a:rPr lang="es-MX" b="1" dirty="0">
                <a:solidFill>
                  <a:prstClr val="white"/>
                </a:solidFill>
              </a:rPr>
              <a:t>Examen de conocimientos </a:t>
            </a:r>
          </a:p>
          <a:p>
            <a:pPr algn="ctr"/>
            <a:endParaRPr lang="es-MX" dirty="0">
              <a:solidFill>
                <a:prstClr val="white"/>
              </a:solidFill>
            </a:endParaRPr>
          </a:p>
          <a:p>
            <a:pPr algn="ctr"/>
            <a:endParaRPr lang="es-MX" dirty="0" smtClean="0">
              <a:solidFill>
                <a:prstClr val="white"/>
              </a:solidFill>
            </a:endParaRPr>
          </a:p>
          <a:p>
            <a:pPr algn="ctr"/>
            <a:endParaRPr lang="es-MX" dirty="0">
              <a:solidFill>
                <a:prstClr val="white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5819" y="0"/>
            <a:ext cx="2840982" cy="68890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138" y="184438"/>
            <a:ext cx="1371719" cy="71939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2593639" y="1431247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20 horas presenciales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59907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50459294"/>
              </p:ext>
            </p:extLst>
          </p:nvPr>
        </p:nvGraphicFramePr>
        <p:xfrm>
          <a:off x="518616" y="1340639"/>
          <a:ext cx="11150221" cy="5517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518615" y="1691198"/>
            <a:ext cx="4694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15 horas presenciales</a:t>
            </a:r>
            <a:endParaRPr lang="es-MX" sz="32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1856093" y="5015635"/>
            <a:ext cx="2115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Marcos conceptuales</a:t>
            </a:r>
            <a:endParaRPr lang="es-MX" sz="24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5745706" y="4137291"/>
            <a:ext cx="2060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Niveles del pensamiento</a:t>
            </a:r>
            <a:endParaRPr lang="es-MX" sz="24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9380561" y="3352461"/>
            <a:ext cx="2811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Diseño de estrategias para la comprensión lectora</a:t>
            </a:r>
            <a:endParaRPr lang="es-MX" sz="24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518615" y="424293"/>
            <a:ext cx="10522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smtClean="0"/>
              <a:t>Sesiones de trabajo con docentes </a:t>
            </a:r>
            <a:endParaRPr lang="es-MX" sz="4800" b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877" y="64598"/>
            <a:ext cx="1371719" cy="71939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0088" y="0"/>
            <a:ext cx="2840982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2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1924" y="1495197"/>
            <a:ext cx="10836322" cy="2094280"/>
          </a:xfrm>
        </p:spPr>
        <p:txBody>
          <a:bodyPr>
            <a:normAutofit fontScale="90000"/>
          </a:bodyPr>
          <a:lstStyle/>
          <a:p>
            <a:r>
              <a:rPr lang="es-MX" sz="5400" b="1" dirty="0" smtClean="0"/>
              <a:t>Etapas, Aspectos, Métodos e Instrumentos.</a:t>
            </a:r>
            <a:r>
              <a:rPr lang="es-MX" sz="4800" b="1" dirty="0" smtClean="0"/>
              <a:t/>
            </a:r>
            <a:br>
              <a:rPr lang="es-MX" sz="4800" b="1" dirty="0" smtClean="0"/>
            </a:br>
            <a:endParaRPr lang="es-MX" sz="48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15627" y="3339367"/>
            <a:ext cx="10371786" cy="1655762"/>
          </a:xfrm>
        </p:spPr>
        <p:txBody>
          <a:bodyPr>
            <a:normAutofit/>
          </a:bodyPr>
          <a:lstStyle/>
          <a:p>
            <a:r>
              <a:rPr lang="es-MX" sz="5400" b="1" dirty="0" smtClean="0"/>
              <a:t>Perfil, parámetros e indicadores</a:t>
            </a:r>
            <a:endParaRPr lang="es-MX" sz="5400" b="1" dirty="0"/>
          </a:p>
        </p:txBody>
      </p:sp>
      <p:cxnSp>
        <p:nvCxnSpPr>
          <p:cNvPr id="5" name="Conector recto 4"/>
          <p:cNvCxnSpPr/>
          <p:nvPr/>
        </p:nvCxnSpPr>
        <p:spPr>
          <a:xfrm>
            <a:off x="0" y="1751527"/>
            <a:ext cx="12192000" cy="25758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V="1">
            <a:off x="0" y="5025980"/>
            <a:ext cx="12192000" cy="12878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933" y="158594"/>
            <a:ext cx="4078067" cy="98888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41" y="220430"/>
            <a:ext cx="1767684" cy="92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9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3561" y="1680592"/>
            <a:ext cx="7428534" cy="777804"/>
          </a:xfrm>
        </p:spPr>
        <p:txBody>
          <a:bodyPr>
            <a:normAutofit/>
          </a:bodyPr>
          <a:lstStyle/>
          <a:p>
            <a:r>
              <a:rPr lang="es-MX" sz="3600" b="1" dirty="0" smtClean="0"/>
              <a:t>Etapas de la evaluación del desempeño</a:t>
            </a:r>
            <a:endParaRPr lang="es-MX" sz="3600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336600"/>
              </p:ext>
            </p:extLst>
          </p:nvPr>
        </p:nvGraphicFramePr>
        <p:xfrm>
          <a:off x="668740" y="1378424"/>
          <a:ext cx="11286956" cy="507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833" y="171206"/>
            <a:ext cx="1371719" cy="71939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47509" y="0"/>
            <a:ext cx="2840982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6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8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El instrumento identificará el grado de cumplimiento de la función de ATP</a:t>
            </a:r>
          </a:p>
          <a:p>
            <a:r>
              <a:rPr lang="es-MX" dirty="0" smtClean="0"/>
              <a:t>Se aplicarán dos cuestionarios equivalentes, uno al ATP, otro a la autoridad inmediata</a:t>
            </a:r>
          </a:p>
          <a:p>
            <a:r>
              <a:rPr lang="es-MX" dirty="0" smtClean="0"/>
              <a:t>Los cuestionarios toman como criterios de evaluación el perfil, parámetros e indicadores</a:t>
            </a:r>
          </a:p>
          <a:p>
            <a:r>
              <a:rPr lang="es-MX" dirty="0" smtClean="0"/>
              <a:t>Se responden de manera independiente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524" y="2423143"/>
            <a:ext cx="3905250" cy="42672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747686"/>
            <a:ext cx="507558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3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Etapa 1. Informe de responsabilidades profesionales</a:t>
            </a:r>
            <a:endParaRPr lang="es-MX" sz="36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4326" y="0"/>
            <a:ext cx="2840982" cy="68890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18" y="107164"/>
            <a:ext cx="1371719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1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7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3487" y="1835240"/>
            <a:ext cx="4971245" cy="5022760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/>
              <a:t>Consiste </a:t>
            </a:r>
            <a:r>
              <a:rPr lang="es-MX" dirty="0"/>
              <a:t>en la elaboración de un plan de trabajo de asesoría, su </a:t>
            </a:r>
            <a:r>
              <a:rPr lang="es-MX" dirty="0" smtClean="0"/>
              <a:t>puesta en </a:t>
            </a:r>
            <a:r>
              <a:rPr lang="es-MX" dirty="0"/>
              <a:t>marcha y la reflexión que hace el ATP en torno a la práctica realizada. </a:t>
            </a:r>
            <a:endParaRPr lang="es-MX" dirty="0" smtClean="0"/>
          </a:p>
          <a:p>
            <a:pPr algn="just"/>
            <a:r>
              <a:rPr lang="es-MX" dirty="0" smtClean="0"/>
              <a:t>El </a:t>
            </a:r>
            <a:r>
              <a:rPr lang="es-MX" dirty="0"/>
              <a:t>proyecto a desarrollar considerará el apoyo, la asesoría y el acompañamiento a un docente en un periodo </a:t>
            </a:r>
            <a:r>
              <a:rPr lang="es-MX" dirty="0" smtClean="0"/>
              <a:t>determinado</a:t>
            </a:r>
            <a:r>
              <a:rPr lang="es-MX" dirty="0"/>
              <a:t> </a:t>
            </a:r>
            <a:r>
              <a:rPr lang="es-MX" dirty="0" smtClean="0"/>
              <a:t>(8 semanas).</a:t>
            </a:r>
            <a:endParaRPr lang="es-MX" dirty="0"/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5417713" y="1648496"/>
          <a:ext cx="6774287" cy="4623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5"/>
          <p:cNvSpPr/>
          <p:nvPr/>
        </p:nvSpPr>
        <p:spPr>
          <a:xfrm>
            <a:off x="217466" y="919961"/>
            <a:ext cx="11757065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Etapa 2. Proyecto de intervención del asesor técnico pedagógico</a:t>
            </a:r>
            <a:endParaRPr lang="es-ES" sz="34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466" y="200571"/>
            <a:ext cx="1371719" cy="7193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12659" y="96647"/>
            <a:ext cx="2840982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6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995</Words>
  <Application>Microsoft Office PowerPoint</Application>
  <PresentationFormat>Panorámica</PresentationFormat>
  <Paragraphs>150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Tema de Office</vt:lpstr>
      <vt:lpstr>Presentación de PowerPoint</vt:lpstr>
      <vt:lpstr>Sesiones de trabajo de ATP</vt:lpstr>
      <vt:lpstr>Presentación de PowerPoint</vt:lpstr>
      <vt:lpstr>Etapas, Aspectos, Métodos e Instrumentos. </vt:lpstr>
      <vt:lpstr>Etapas de la evaluación del desempeño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Resumen</vt:lpstr>
      <vt:lpstr>Presentación de PowerPoint</vt:lpstr>
      <vt:lpstr>Presentación de PowerPoint</vt:lpstr>
      <vt:lpstr>Fechas importantes</vt:lpstr>
      <vt:lpstr>    Articulación del curso con la etapa II de la evaluación del desempeño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toshiba</dc:creator>
  <cp:lastModifiedBy>toshiba</cp:lastModifiedBy>
  <cp:revision>20</cp:revision>
  <dcterms:created xsi:type="dcterms:W3CDTF">2017-02-07T22:18:37Z</dcterms:created>
  <dcterms:modified xsi:type="dcterms:W3CDTF">2017-02-09T00:19:25Z</dcterms:modified>
</cp:coreProperties>
</file>